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80" r:id="rId5"/>
    <p:sldId id="281" r:id="rId6"/>
    <p:sldId id="282" r:id="rId7"/>
    <p:sldId id="275" r:id="rId8"/>
    <p:sldId id="279" r:id="rId9"/>
    <p:sldId id="276" r:id="rId10"/>
    <p:sldId id="278" r:id="rId11"/>
    <p:sldId id="258" r:id="rId12"/>
    <p:sldId id="293" r:id="rId13"/>
    <p:sldId id="283" r:id="rId14"/>
    <p:sldId id="257" r:id="rId15"/>
    <p:sldId id="277" r:id="rId16"/>
    <p:sldId id="294" r:id="rId17"/>
    <p:sldId id="260" r:id="rId18"/>
    <p:sldId id="284" r:id="rId19"/>
    <p:sldId id="285" r:id="rId20"/>
    <p:sldId id="291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037F67-A193-4021-A16B-FE3B1B34670C}">
          <p14:sldIdLst>
            <p14:sldId id="256"/>
            <p14:sldId id="264"/>
            <p14:sldId id="265"/>
            <p14:sldId id="280"/>
            <p14:sldId id="281"/>
            <p14:sldId id="282"/>
            <p14:sldId id="275"/>
            <p14:sldId id="279"/>
            <p14:sldId id="276"/>
            <p14:sldId id="278"/>
            <p14:sldId id="258"/>
            <p14:sldId id="293"/>
            <p14:sldId id="283"/>
            <p14:sldId id="257"/>
            <p14:sldId id="277"/>
            <p14:sldId id="294"/>
            <p14:sldId id="260"/>
            <p14:sldId id="284"/>
            <p14:sldId id="285"/>
            <p14:sldId id="29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CDA"/>
    <a:srgbClr val="4F00B1"/>
    <a:srgbClr val="03A1A4"/>
    <a:srgbClr val="A6A6A6"/>
    <a:srgbClr val="5D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782 438 8418,'4'-21'238,"-1"1"1,-1-1-1,-2 0 0,0 0 1,0 0-1,-2 0 1,-1 0-1,-1 0 1,0 1-1,-2-1 0,0 1 1,-1 0-1,-1 1 1,-1 0-1,-1 0 1,0 1-1,-21-27 0,27 41-218,0-1 0,0 1 0,-1 1 0,1-1-1,-1 0 1,0 1 0,0 0 0,0 0 0,-1 1-1,1-1 1,-1 1 0,1 0 0,-1 1 0,0-1-1,-6 0 1,0 1-8,1 1 1,-1 0-1,1 0 0,-1 1 1,1 1-1,-1 0 0,-14 5 0,1 1-9,0 2-1,1 0 0,0 2 0,1 0 0,0 2 0,-22 18 0,17-10 2,0 1 0,2 1 0,1 2 1,1 0-1,2 2 0,0 0 0,2 2 1,1 0-1,-26 58 0,35-64-5,2 0-1,0 1 1,2 0 0,1 0-1,0 0 1,2 1-1,1-1 1,1 1 0,2 0-1,0 0 1,1-1-1,2 1 1,1-1 0,9 31-1,-3-25-3,2 0-1,0-1 1,3 0-1,0-1 1,2 0-1,1-2 1,1 0-1,33 35 1,20 9 3,117 89 0,-171-145 8,0 0 1,-2 1-1,0 1 1,0 1 0,-2 0-1,18 27 1,-29-39 2,-1 0 1,0 1-1,0-1 1,0 1-1,-1-1 1,0 1-1,0 0 1,-1 0-1,0 0 1,0 0-1,0 0 1,-1 0-1,0 0 1,-1 0-1,1 0 1,-2 0 0,1 0-1,0 0 1,-1-1-1,-1 1 1,1 0-1,-1-1 1,0 1-1,0-1 1,-8 11-1,-1-2 52,-1 0 0,0 0 0,-1-1-1,0-1 1,-1 0 0,0-1 0,-1-1-1,-1 0 1,-22 10 0,28-15-25,0-1 0,1 0 0,-2-1 0,1-1 1,0 0-1,-1 0 0,0-1 0,1 0 0,-1-1 0,0 0 0,0-1 0,0-1 0,0 0 0,1 0 1,-1-1-1,-19-6 0,24 5-26,-1 0 0,1-1 0,0 0 0,0 0 1,1-1-1,-1 1 0,1-1 0,0-1 0,0 1 1,0-1-1,1 0 0,0-1 0,-8-13 0,7 9-9,1 0 0,0 0-1,1-1 1,1 0 0,-1 0 0,2 0 0,0 0-1,-1-17 1,2 1-7,2 0-1,1 0 1,1 1 0,2-1-1,0 1 1,2 0 0,13-34-1,-9 35-16,1 0-1,1 2 0,1-1 1,1 2-1,1 0 0,1 1 1,1 1-1,1 0 0,1 1 0,1 1 1,0 1-1,32-20 0,-22 19 5,1 1 1,0 2-1,1 1 0,1 1 0,0 2 0,1 1 1,0 2-1,72-8 0,-100 15 17,0 2 1,1-1-1,-1 1 0,0 0 0,1 1 1,-1 0-1,0 0 0,0 0 1,1 1-1,-1 0 0,-1 0 0,1 1 1,0 0-1,0 0 0,-1 1 1,0 0-1,0 0 0,0 0 0,0 1 1,-1 0-1,1 0 0,-1 0 0,0 1 1,-1-1-1,0 1 0,0 0 1,0 1-1,0-1 0,-1 1 0,0-1 1,-1 1-1,1 0 0,-1 0 1,0 0-1,-1 0 0,0 1 0,0 12 1,0-10 12,-1-1 0,2 1 0,-1 0 1,1-1-1,1 1 0,5 13 0,-5-12 7,21-66 8,8-25-9,65-147-84,-94 220 63,1 0 1,0 0 0,1 0 0,-1 0-1,1 1 1,0-1 0,11-8 0,-14 13-1,-1 1 0,1 0 1,-1 0-1,1 0 0,-1 0 0,1 0 1,0 0-1,0 1 0,-1-1 1,1 1-1,0-1 0,0 1 1,0 0-1,0-1 0,0 1 1,0 0-1,0 0 0,-1 0 1,1 1-1,0-1 0,0 0 1,0 1-1,0-1 0,0 1 1,-1-1-1,1 1 0,0 0 1,0 0-1,-1 0 0,1 0 1,-1 0-1,1 0 0,-1 1 1,1-1-1,-1 0 0,0 1 1,0-1-1,2 4 0,10 13 5,-1 0 0,-1 1 0,-1 1 0,-1 0-1,-1 0 1,0 1 0,8 41 0,-7-30-127,1-1 0,18 41-1,-27-70-223,-16-46-4617,4 13 3585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169 249 8874,'-41'-81'696,"-2"12"680,11 20-487,7 23-393,7 9-80,12 11-304,4 6-104,7 0-48,-2 6-24,12 5-16,8 7-144,0 2-312,11 0-1873,4-3 1529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7 283 9378,'-2'97'1110,"-1"-54"-784,2 0 1,3 0 0,1 0 0,8 43-1,-10-80-309,1-1 0,-1 1-1,1-1 1,0 0 0,0 0-1,0 0 1,1 0 0,0 0-1,0 0 1,0 0 0,1-1-1,-1 0 1,1 1 0,0-1-1,7 5 1,-7-7-9,0 0 1,0-1 0,0 0-1,0 1 1,0-1-1,0 0 1,0-1 0,0 1-1,0-1 1,1 0-1,-1 0 1,0 0 0,0 0-1,0-1 1,0 0-1,0 0 1,0 0-1,0 0 1,0-1 0,0 1-1,0-1 1,5-3-1,7-5 11,0 0-1,-1 0 0,0-2 1,-1 0-1,0 0 0,0-1 1,-2-1-1,0-1 0,0 1 1,18-33-1,-16 22 6,-1-1 0,-1 0 0,-2-1 0,0 0 0,-2 0 0,7-42 0,-15 68-25,0 1 1,0-1-1,0 1 1,0-1-1,0 1 1,0-1 0,0 1-1,0-1 1,0 1-1,0 0 1,0-1-1,1 1 1,-1-1-1,0 1 1,0-1-1,0 1 1,1 0 0,-1-1-1,0 1 1,1 0-1,-1-1 1,0 1-1,1 0 1,-1-1-1,0 1 1,1 0-1,-1 0 1,0-1 0,1 1-1,-1 0 1,1 0-1,0 0 1,13 10-37,19 42-47,-14-22 62,-8-16 30,0 0 0,2-1-1,-1-1 1,2 0 0,-1-1-1,17 10 1,-26-17-20,1-1 0,0-1 0,0 1 0,0-1 1,1 1-1,-1-1 0,1-1 0,-1 1 0,1-1 1,-1 0-1,1 0 0,0-1 0,-1 0 0,1 0 0,0 0 1,0-1-1,-1 1 0,1-1 0,0-1 0,-1 1 0,1-1 1,7-4-1,-1-1-79,0 0 0,-1-1 0,0-1 0,-1 0 0,0 0 0,0-1 0,-1 0-1,0-1 1,-1 0 0,0 0 0,-1-1 0,0 0 0,-1 0 0,0-1 0,6-20 0,-4 4 113,-1 1 0,-1-1 0,-1 0 0,-2-1 0,-1 1 0,-2-39 0,0-8 230,-1 76-250,1-1-1,0 1 1,0 0 0,0 0 0,0-1-1,0 1 1,0 0 0,0 0 0,0-1-1,1 1 1,-1 0 0,0 0 0,0-1-1,0 1 1,0 0 0,0 0 0,0-1-1,0 1 1,0 0 0,1 0 0,-1 0-1,0-1 1,0 1 0,0 0 0,1 0 0,-1 0-1,0-1 1,0 1 0,0 0 0,1 0-1,-1 0 1,0 0 0,0 0 0,1 0-1,-1 0 1,0 0 0,0 0 0,1 0-1,-1-1 1,0 1 0,0 0 0,1 0-1,-1 1 1,0-1 0,0 0 0,1 0-1,-1 0 1,0 0 0,0 0 0,1 0-1,-1 0 1,0 0 0,0 0 0,1 0 0,-1 1-1,0-1 1,0 0 0,0 0 0,1 0-1,-1 0 1,0 1 0,0-1 0,0 0-1,14 12-8,34 73 15,-36-63-52,0 1 1,1-1-1,2-1 1,27 32 0,-41-52-89,0 0 0,0 0 0,0 0 0,1 0 0,-1 0 0,0 0 0,0-1 0,0 1 0,1 0-1,-1-1 1,1 1 0,-1-1 0,0 1 0,1-1 0,-1 0 0,2 1 0,6-3-837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 10282,'-26'-5'552,"-2"2"128,13 3-415,12 8-97,12 4-232,14 5-193,12-5-351,-1-7-504,18-2-1408,3-6 1455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1002 6273,'15'-5'880,"-14"4"-732,0 1 0,0-1 0,1 0 0,-1 1 0,0-1 0,0 1 0,1-1 1,-1 1-1,0-1 0,0 1 0,1 0 0,-1 0 0,0 0 0,1 0 0,-1 0 0,0 0 0,1 0 1,-1 0-1,0 0 0,1 1 0,-1-1 0,0 1 0,1-1 0,-1 1 0,0-1 0,0 1 1,0 0-1,0-1 0,0 1 0,0 0 0,0 0 0,0 0 0,0 0 0,0 0 0,0 0 1,0 0-1,0 0 0,-1 0 0,1 0 0,0 0 0,-1 1 0,1-1 0,-1 0 0,0 0 1,1 2-1,12 26 97,1-2 1,2 0-1,0 0 1,2-2-1,1 0 1,42 42-1,-51-57-199,0-2 0,2 1 0,-1-1 0,1-1 0,0 0-1,0 0 1,25 8 0,-28-12-5,-1-1-1,1 0 0,0-1 1,0 1-1,0-2 1,1 1-1,-1-2 0,0 1 1,0-1-1,0 0 1,0-1-1,0 0 0,9-4 1,-14 4-12,1 0 0,-1 0 0,0-1 1,0 1-1,0-1 0,0 0 0,0 0 0,-1-1 0,1 1 0,-1-1 1,0 0-1,0 0 0,0 0 0,-1 0 0,4-7 0,26-75 184,-21 53-180,-9 25-26,0-1 0,0 1 0,-1 0 0,0-1 0,0 1 0,-1-1 0,0 1 0,-1-1 0,1 1 0,-2 0 0,-1-10 0,-5-9-23,-23-53 0,-3-12-256,12-15-487,20 97 551,2 0 1,-1-1-1,1 1 0,1 0 0,0-1 1,0 1-1,1 0 0,4-14 0,-4 21 123,0 0 0,0 0-1,0 1 1,0-1-1,1 1 1,-1-1 0,1 1-1,-1 0 1,1 0-1,0 0 1,0 1 0,0-1-1,0 1 1,0-1-1,0 1 1,0 0 0,1 0-1,-1 0 1,0 1-1,0-1 1,1 1 0,-1 0-1,1 0 1,-1 0-1,0 0 1,1 1-1,4 0 1,12 1-538,0 1 1,39 12-1,19 14-1734,-54-19 2160,1 0 1,-1-2 0,2-1-1,-1 0 1,33 2 0,-53-8 341,1-1 1,0 0 0,0 0 0,-1-1 0,1 1 0,0-1 0,-1-1 0,1 1 0,-1-1-1,1 0 1,-1 0 0,0-1 0,0 1 0,0-1 0,0 0 0,0 0 0,-1-1 0,1 0 0,-1 0-1,0 0 1,0 0 0,0 0 0,-1-1 0,0 0 0,0 1 0,0-1 0,0-1 0,-1 1-1,3-6 1,-4 9-95,39-107 1835,-36 98-1576,-1-1-1,0 0 1,-1 0-1,0 1 1,-1-1-1,0 0 1,-2-19-1,2 30-292,-1 0-1,0 0 0,0 0 0,0 0 1,0 0-1,0 0 0,0 0 1,0 1-1,0-1 0,0 0 0,-1 0 1,1 0-1,0 0 0,-1 0 0,1 1 1,0-1-1,-1 0 0,1 0 1,-1 0-1,1 1 0,-1-1 0,1 0 1,-1 1-1,0-1 0,1 0 0,-1 1 1,0-1-1,0 1 0,1-1 1,-1 1-1,0 0 0,0-1 0,0 1 1,0 0-1,1-1 0,-1 1 1,0 0-1,0 0 0,0 0 0,0 0 1,0 0-1,0 0 0,0 0 0,0 0 1,1 0-1,-1 0 0,0 0 1,0 1-1,0-1 0,0 0 0,0 1 1,1-1-1,-1 0 0,0 1 0,0-1 1,0 1-1,1 0 0,-1-1 1,0 1-1,1-1 0,-1 1 0,0 1 1,-39 43 46,22-18-55,1-1 0,2 2 0,0 0 0,2 1 0,1 0 0,2 1 0,0 0 0,2 1 0,2 0 0,0 0 0,2 0 0,2 1 0,1 0 0,4 49 0,-2-75-15,0-1 0,1 1 0,-1 0 0,1 0 0,0-1 0,1 1 0,-1-1 0,1 0 0,0 0 0,1 0 0,-1 0 0,1 0 0,0-1 0,0 0 0,8 7 0,-9-9-11,-1-1 1,0 1 0,1-1-1,0 0 1,-1 0-1,1 0 1,0 0-1,-1 0 1,1 0 0,0-1-1,0 0 1,0 1-1,-1-1 1,1 0 0,0 0-1,0-1 1,0 1-1,0 0 1,-1-1-1,1 0 1,0 0 0,-1 0-1,1 0 1,0 0-1,-1 0 1,1-1-1,-1 1 1,0-1 0,1 0-1,-1 1 1,0-1-1,0 0 1,0 0 0,2-3-1,8-9-7,-1-1-1,-1 0 1,0-1-1,-1 0 1,0 0 0,-1-1-1,-1 0 1,-1 0-1,0 0 1,-2-1 0,0 0-1,2-22 1,-1-7-30,-3-1-1,-2 1 1,-8-72 0,3 90 30,3 40-31,0 45-27,3-29 86,1 0 1,1 0-1,1 0 0,1-1 0,1 0 1,18 46-1,-19-61-6,0-1 1,0 0-1,1 0 1,0 0-1,1-1 0,0 0 1,1 0-1,10 9 1,-13-13-6,1-1 0,-1 0 1,1-1-1,0 1 0,0-1 1,0 0-1,1 0 0,-1-1 0,1 0 1,-1 0-1,1-1 0,0 1 1,0-2-1,12 1 0,-9-2 1,0 0-1,-1-1 0,1-1 1,0 1-1,-1-2 0,1 1 1,-1-1-1,0-1 0,0 0 1,0 0-1,-1-1 0,0 0 1,10-9-1,16-16-27,47-54 0,-67 70 27,7-9 1,-1-1 0,-2 0 1,0-2-1,-2 0 0,0-1 1,-2 0-1,-2-1 0,10-31 0,-16 39 9,-1 0 0,0 0-1,-2 0 1,0 0-1,-2-1 1,0 1-1,-2 0 1,0-1 0,-1 1-1,-1 0 1,-1-1-1,-13-35 1,8 27 0,6 20 7,0 1 1,0-1-1,-1 1 1,-8-15-1,11 66-17,14 51 13,-10-58 1,2 1-1,1-1 0,2 0 0,18 47 0,-12-47-4,7 18 3,2-2 0,2 0-1,47 70 1,-52-76 1,-25-41-178,1-1 0,-1 0 0,1 0 0,-1-1 0,0 1 0,0-1 0,0 0 0,-1 0-1,-8 1 1,12-2-40,-36 10-1684,-5 1 709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07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2495 8506,'21'-1'1796,"-1"0"1,38-8-1,33-19-156,-33 2-1569,56-34 0,-96 49 210,658-395 688,-412 241-830,170-99-21,329-205-81,8 11-19,27 75 35,-327 215 15,-438 157-57,0 1 0,0 1 1,47-5-1,-79 13-8,0 1 0,-1 0-1,1 0 1,0 0 0,0 0 0,0-1 0,0 1-1,0 0 1,0 1 0,-1-1 0,1 0 0,0 0-1,0 0 1,0 0 0,0 1 0,0-1 0,-1 0-1,1 1 1,0-1 0,0 0 0,-1 1-1,1-1 1,0 1 0,-1 0 0,1-1 0,0 1-1,-1-1 1,1 1 0,-1 0 0,1 0 0,-1-1-1,1 1 1,-1 0 0,1 0 0,-1 0 0,0-1-1,0 1 1,1 0 0,-1 0 0,0 0 0,0 0-1,0 0 1,0-1 0,0 1 0,0 0 0,0 0-1,0 0 1,0 0 0,0 0 0,-1-1-1,1 1 1,0 0 0,-1 0 0,1 0 0,-1 1-1,-30 53 165,22-39-117,7-11-24,-2 1-1456,4-7 1236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2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71 9242,'0'0'115,"1"-1"0,-1 0 0,1 1 0,0-1 0,-1 0 0,1 0 0,-1 1 0,0-1 1,1 0-1,-1 0 0,0 0 0,1 0 0,-1 0 0,0 0 0,0 1 0,0-1 0,0 0 0,0 0 0,0 0 0,0 0 0,0 0 0,0 0 0,0 0 1,0 0-1,-1 1 0,1-1 0,0 0 0,-1 0 0,1 0 0,-1 0 0,1 1 0,0-1 0,-1 0 0,0 0 0,1 1 0,-1-1 0,0 0 0,1 1 0,-1-1 1,0 1-1,1-1 0,-3 0 0,1-1 151,-22 21 120,23-18-387,0 0 1,0 1 0,0-1-1,0 0 1,1 1-1,-1-1 1,0 1 0,1-1-1,-1 1 1,1-1-1,0 1 1,-1-1 0,1 1-1,0-1 1,0 1-1,0 0 1,0-1 0,0 1-1,0-1 1,1 1-1,-1-1 1,0 1-1,1-1 1,-1 1 0,2 2-1,2 16-13,-4-19 13,0-1 0,0 1 0,0-1 0,0 1 0,0 0 0,0-1 0,0 1 0,1-1 0,-1 1 0,0 0 0,0-1 0,0 1 0,1-1 0,-1 1 0,0-1 0,0 1 0,1-1 0,-1 1 0,1-1 0,-1 1 0,0-1 0,1 1 0,-1-1 0,1 0 0,-1 1 0,1-1 0,-1 0 0,1 1 0,0-1 0,-1 0 0,1 0 0,-1 0 0,1 1 0,-1-1 0,1 0 0,0 0 0,-1 0 0,1 0 0,-1 0 0,1 0 0,0 0 0,-1 0 0,1 0 0,-1-1 0,1 1 0,0 0 0,-1 0 0,1 0 0,-1-1 0,2 1 0,0-1 0,0 0-1,0 0 1,0 0-1,0 0 1,0 0-1,0-1 1,0 1-1,0-1 1,0 1 0,0-1-1,-1 0 1,3-3-1,18-59 104,-22 63-100,1 0 0,-1 0 0,0 0 0,0-1 0,1 1 0,-1 0 0,0 0 0,0 0 0,0 0 0,0 0 0,-1 0 0,1 0 0,0 0 0,0-1 0,-1 1 0,1 0 0,0 0 0,-1 0 0,1 0 0,-1 0 0,0 0 0,1 1 0,-1-1 0,0 0 0,-1-1 0,1 0-4,0 1 1,-1 0 0,1-1 0,-1 1 0,1 0 0,-1 0 0,0 0-1,1 0 1,-1 0 0,0 0 0,0 0 0,0 1 0,-3-2 0,4 3-16,0-1 1,0 0-1,0 1 1,0-1-1,0 1 1,0-1 0,0 1-1,0-1 1,0 1-1,1 0 1,-1-1-1,0 1 1,0 0 0,0 0-1,1 0 1,-1 0-1,0-1 1,1 1 0,-1 0-1,1 0 1,-1 0-1,1 0 1,-1 2-1,-10 28-402,10-27 328,0-3 39,1 1-66,0 0 1,-1 0-1,1 0 0,-1 0 0,1-1 0,-1 1 1,0 0-1,0 0 0,0-1 0,0 1 0,0-1 1,0 1-1,-1-1 0,1 1 0,0-1 0,-1 0 1,1 1-1,-1-1 0,1 0 0,-3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20:16:2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4113,'-1'6'5747,"-1"22"-4713,3-13-981,0-6 411,3-24-16,-3-16-43,-6 18-32,4 13-367,1 0 0,0 0 0,-1 0 0,1 0 0,-1 0 0,1 0 0,0 0 0,-1-1 0,1 1 0,-1 1 0,1-1 0,0 0 0,-1 0 0,1 0-1,-1 0 1,1 0 0,0 0 0,-1 0 0,1 0 0,0 1 0,-1-1 0,1 0 0,0 0 0,-1 1 0,1-1 0,0 0 0,-1 0 0,1 1 0,0-1 0,0 0 0,-1 1-1,1 0 1,-3 2-3,1 0-1,-1 0 1,1 1-1,0-1 1,0 1-1,1 0 0,-1-1 1,1 1-1,-1 0 1,1 0-1,0 0 1,1 0-1,-1 0 0,1 0 1,0 0-1,0 7 1,0-10-5,0-1 1,0 1-1,0-1 1,0 0 0,0 1-1,0-1 1,0 1-1,0-1 1,0 0-1,0 1 1,0-1-1,0 1 1,0-1 0,0 1-1,0-1 1,0 0-1,0 1 1,1-1-1,-1 0 1,0 1-1,0-1 1,1 0 0,-1 1-1,0-1 1,0 0-1,1 1 1,-1-1-1,0 0 1,1 0-1,-1 1 1,0-1 0,1 0-1,-1 0 1,0 0-1,1 1 1,-1-1-1,1 0 1,-1 0 0,0 0-1,1 0 1,-1 0-1,1 0 1,-1 0-1,1 0 1,-1 0-1,0 0 1,1 0 0,-1 0-1,1 0 1,-1 0-1,0 0 1,1-1-1,1 0-2,0 1-1,-1-1 1,1 0-1,0 0 1,-1 0-1,0 0 1,1 0-1,-1-1 1,3-1-1,-3 2-13,-1-1-1,1 1 1,0 0-1,0-1 1,-1 1-1,1 0 0,0-1 1,-1 1-1,1-1 1,-1 1-1,0-1 1,0 1-1,1-1 0,-1 1 1,0-1-1,0 1 1,0-1-1,-1 1 1,1-1-1,0 1 0,-1-1 1,1 1-1,-1-1 1,1 1-1,-1-1 1,1 1-1,-2-2 1,-11-12-3602,8 11 2480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4E78-6A1A-BA26-E72E-F8A6FAAF8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6E964-365F-2921-C8A9-1C944458E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31AF-0E94-C114-AEF8-36802514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F09F-ADCB-BB88-9514-9B3F640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DBD8-453A-8FF6-BAEC-C78EFB2F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8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9119-1995-2449-401F-2E4DCF1C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17039-C930-6339-F793-944E9466A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6B408-098C-49F0-41ED-3AAE2629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F108E-B086-490F-A330-683DF34E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4422F-B23E-EB88-4836-F98E54F3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20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DABE3-3859-7C8B-F1F1-1829F69E7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FAC69-105A-B1E0-74BF-AF57E765F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33529-A7EE-C0D2-D537-8C2EE93E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EE902-DD7C-8B1F-0E21-38FDE355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1462-5283-5B76-993A-02154675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694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3112" y="-24939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75488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8562" y="1363819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497055" y="1627055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7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E284-F6B9-ECAF-8C2A-234A5E76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C950-C1B7-EFD7-BAC0-AD67178D3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A3868-326C-67AE-29E0-7BF24CB7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3403-6E15-D59E-FE03-3A368008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33A3E-F9F6-ABB9-CBB8-4451D5E5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43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CC68-364A-7385-AD96-8B134B19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50F52-F940-F80C-6EE8-540A20F2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8B5A-7535-B2B4-D06A-F91C55AE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0C83-7FF3-80C6-9D24-585941F4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9638B-2756-1FDC-0B10-22161C11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69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9027-43B7-16D2-AC76-AA8D68D0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E8048-8FDB-7DFB-EF46-6EE030090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3A20B-D24A-1058-1BE7-D61135672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1D208-D80A-B9C3-9B58-1391994D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351BB-95F0-7828-BD9C-FF354DB4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23858-3F9A-6B97-2B95-2931C9C5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47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C88D-7EA0-9A47-2C41-DFD1AE0E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5734C-CA4F-05C4-DDB1-C5CC2DC4B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A76E9-A086-8796-0739-595E371D6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E31A1-1B28-E9C1-CDEA-44EFA9B13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9EC8E-261B-888E-73C2-079E0286F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46190-5F99-B463-42AD-8FA94114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0C5F7-B536-A565-1324-B36B18EE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07E5A-96AF-74E1-F741-76E1E936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15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C09E-C520-ED3A-DCDA-5032A186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DCE3D-237C-5523-6292-86B851EB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1584-265C-1D2B-14B8-638ED81A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D2E11-C851-115A-9BD3-CE7A02A7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61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B53D3-0415-B76F-1D83-CCEA3C8D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D7DF4-697C-55E8-B701-50FCDFBA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C8B5B-C89A-7EA6-1C56-63559F41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43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D056-BB2A-028E-1F6B-D66AD780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3CE88-CCC7-E982-7541-902D6701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129D9-89C9-779B-1CDF-D360B54A3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0F781-217F-2D08-B968-F58A1F29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049E-545E-FD37-3A07-6A400660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2880D-FC90-C1CB-C673-4FF5F355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70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5E70-23D4-5E91-7107-89BCA13D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CCCFE-3C8D-C668-4268-403DC74A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CD2D4-01B9-222E-9051-7B429922B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4513-7E89-F04C-7862-9D9F3CCA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00E65-8D28-EE7E-3DCC-B075E532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3D9B5-1318-933E-E8B0-9D5D540B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97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8E49A-3155-432D-9344-181C34EDA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30631-2B4E-5D08-620A-F3282D305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FF57-E1DE-E394-55A6-4F99E4409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165A-385F-494F-AA58-2BCC53E9DA5C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716B6-2DB0-BC26-F2B6-7C1AB699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F3A23-549B-77F6-FD63-44C6B9BBB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4AFFE-2405-4F6F-8442-8218B995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8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6.xml"/><Relationship Id="rId17" Type="http://schemas.openxmlformats.org/officeDocument/2006/relationships/image" Target="../media/image4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1.png"/><Relationship Id="rId1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8FE8C-F0D9-4A16-CB18-AC43CB38482D}"/>
              </a:ext>
            </a:extLst>
          </p:cNvPr>
          <p:cNvSpPr txBox="1"/>
          <p:nvPr/>
        </p:nvSpPr>
        <p:spPr>
          <a:xfrm>
            <a:off x="1830584" y="3636409"/>
            <a:ext cx="387584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W</a:t>
            </a:r>
            <a:r>
              <a:rPr lang="en-IN" sz="3200" dirty="0"/>
              <a:t>E CO</a:t>
            </a:r>
            <a:r>
              <a:rPr lang="en-IN" sz="6600" dirty="0"/>
              <a:t>NN</a:t>
            </a:r>
            <a:r>
              <a:rPr lang="en-IN" sz="3200" dirty="0"/>
              <a:t>ECT</a:t>
            </a:r>
          </a:p>
          <a:p>
            <a:endParaRPr lang="en-IN" sz="3200" dirty="0"/>
          </a:p>
        </p:txBody>
      </p:sp>
      <p:grpSp>
        <p:nvGrpSpPr>
          <p:cNvPr id="5" name="그룹 232">
            <a:extLst>
              <a:ext uri="{FF2B5EF4-FFF2-40B4-BE49-F238E27FC236}">
                <a16:creationId xmlns:a16="http://schemas.microsoft.com/office/drawing/2014/main" id="{74A4E8C6-6B75-4689-A2C7-27D5A4055443}"/>
              </a:ext>
            </a:extLst>
          </p:cNvPr>
          <p:cNvGrpSpPr/>
          <p:nvPr/>
        </p:nvGrpSpPr>
        <p:grpSpPr>
          <a:xfrm flipH="1">
            <a:off x="8136041" y="1296623"/>
            <a:ext cx="3684376" cy="5457298"/>
            <a:chOff x="4693385" y="1691909"/>
            <a:chExt cx="2882538" cy="44129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C89C1FF-F08C-490A-879D-9B91A6890BF7}"/>
                </a:ext>
              </a:extLst>
            </p:cNvPr>
            <p:cNvSpPr/>
            <p:nvPr/>
          </p:nvSpPr>
          <p:spPr>
            <a:xfrm>
              <a:off x="4734228" y="2457256"/>
              <a:ext cx="2162724" cy="2186794"/>
            </a:xfrm>
            <a:custGeom>
              <a:avLst/>
              <a:gdLst>
                <a:gd name="connsiteX0" fmla="*/ 2671750 w 2671755"/>
                <a:gd name="connsiteY0" fmla="*/ 2220579 h 2701490"/>
                <a:gd name="connsiteX1" fmla="*/ 2391821 w 2671755"/>
                <a:gd name="connsiteY1" fmla="*/ 2027444 h 2701490"/>
                <a:gd name="connsiteX2" fmla="*/ 1756116 w 2671755"/>
                <a:gd name="connsiteY2" fmla="*/ 1949252 h 2701490"/>
                <a:gd name="connsiteX3" fmla="*/ 1485570 w 2671755"/>
                <a:gd name="connsiteY3" fmla="*/ 187576 h 2701490"/>
                <a:gd name="connsiteX4" fmla="*/ 1238482 w 2671755"/>
                <a:gd name="connsiteY4" fmla="*/ 2259 h 2701490"/>
                <a:gd name="connsiteX5" fmla="*/ 187576 w 2671755"/>
                <a:gd name="connsiteY5" fmla="*/ 28063 h 2701490"/>
                <a:gd name="connsiteX6" fmla="*/ 2259 w 2671755"/>
                <a:gd name="connsiteY6" fmla="*/ 275151 h 2701490"/>
                <a:gd name="connsiteX7" fmla="*/ 216507 w 2671755"/>
                <a:gd name="connsiteY7" fmla="*/ 1768627 h 2701490"/>
                <a:gd name="connsiteX8" fmla="*/ 220416 w 2671755"/>
                <a:gd name="connsiteY8" fmla="*/ 1850729 h 2701490"/>
                <a:gd name="connsiteX9" fmla="*/ 282188 w 2671755"/>
                <a:gd name="connsiteY9" fmla="*/ 2273750 h 2701490"/>
                <a:gd name="connsiteX10" fmla="*/ 580102 w 2671755"/>
                <a:gd name="connsiteY10" fmla="*/ 2543514 h 2701490"/>
                <a:gd name="connsiteX11" fmla="*/ 852212 w 2671755"/>
                <a:gd name="connsiteY11" fmla="*/ 2562281 h 2701490"/>
                <a:gd name="connsiteX12" fmla="*/ 1053948 w 2671755"/>
                <a:gd name="connsiteY12" fmla="*/ 2616233 h 2701490"/>
                <a:gd name="connsiteX13" fmla="*/ 1127449 w 2671755"/>
                <a:gd name="connsiteY13" fmla="*/ 2663149 h 2701490"/>
                <a:gd name="connsiteX14" fmla="*/ 1209551 w 2671755"/>
                <a:gd name="connsiteY14" fmla="*/ 2696771 h 2701490"/>
                <a:gd name="connsiteX15" fmla="*/ 1401905 w 2671755"/>
                <a:gd name="connsiteY15" fmla="*/ 2685043 h 2701490"/>
                <a:gd name="connsiteX16" fmla="*/ 2526312 w 2671755"/>
                <a:gd name="connsiteY16" fmla="*/ 2345687 h 2701490"/>
                <a:gd name="connsiteX17" fmla="*/ 2671750 w 2671755"/>
                <a:gd name="connsiteY17" fmla="*/ 2220579 h 270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71755" h="2701490">
                  <a:moveTo>
                    <a:pt x="2671750" y="2220579"/>
                  </a:moveTo>
                  <a:cubicBezTo>
                    <a:pt x="2638909" y="2073578"/>
                    <a:pt x="2539605" y="1993821"/>
                    <a:pt x="2391821" y="2027444"/>
                  </a:cubicBezTo>
                  <a:cubicBezTo>
                    <a:pt x="2391821" y="2027444"/>
                    <a:pt x="1760808" y="1980529"/>
                    <a:pt x="1756116" y="1949252"/>
                  </a:cubicBezTo>
                  <a:lnTo>
                    <a:pt x="1485570" y="187576"/>
                  </a:lnTo>
                  <a:cubicBezTo>
                    <a:pt x="1468368" y="67941"/>
                    <a:pt x="1357335" y="-14943"/>
                    <a:pt x="1238482" y="2259"/>
                  </a:cubicBezTo>
                  <a:lnTo>
                    <a:pt x="187576" y="28063"/>
                  </a:lnTo>
                  <a:cubicBezTo>
                    <a:pt x="67941" y="45265"/>
                    <a:pt x="-14943" y="156299"/>
                    <a:pt x="2259" y="275151"/>
                  </a:cubicBezTo>
                  <a:lnTo>
                    <a:pt x="216507" y="1768627"/>
                  </a:lnTo>
                  <a:cubicBezTo>
                    <a:pt x="218071" y="1795994"/>
                    <a:pt x="218853" y="1823362"/>
                    <a:pt x="220416" y="1850729"/>
                  </a:cubicBezTo>
                  <a:cubicBezTo>
                    <a:pt x="225890" y="1993821"/>
                    <a:pt x="239965" y="2136132"/>
                    <a:pt x="282188" y="2273750"/>
                  </a:cubicBezTo>
                  <a:cubicBezTo>
                    <a:pt x="328322" y="2423880"/>
                    <a:pt x="423717" y="2516929"/>
                    <a:pt x="580102" y="2543514"/>
                  </a:cubicBezTo>
                  <a:cubicBezTo>
                    <a:pt x="670023" y="2559153"/>
                    <a:pt x="760726" y="2560717"/>
                    <a:pt x="852212" y="2562281"/>
                  </a:cubicBezTo>
                  <a:cubicBezTo>
                    <a:pt x="924149" y="2563063"/>
                    <a:pt x="992958" y="2575573"/>
                    <a:pt x="1053948" y="2616233"/>
                  </a:cubicBezTo>
                  <a:cubicBezTo>
                    <a:pt x="1078188" y="2632654"/>
                    <a:pt x="1103209" y="2646728"/>
                    <a:pt x="1127449" y="2663149"/>
                  </a:cubicBezTo>
                  <a:cubicBezTo>
                    <a:pt x="1152471" y="2680351"/>
                    <a:pt x="1179838" y="2691298"/>
                    <a:pt x="1209551" y="2696771"/>
                  </a:cubicBezTo>
                  <a:cubicBezTo>
                    <a:pt x="1274451" y="2708500"/>
                    <a:pt x="1337787" y="2695990"/>
                    <a:pt x="1401905" y="2685043"/>
                  </a:cubicBezTo>
                  <a:cubicBezTo>
                    <a:pt x="1424580" y="2674096"/>
                    <a:pt x="2526312" y="2345687"/>
                    <a:pt x="2526312" y="2345687"/>
                  </a:cubicBezTo>
                  <a:cubicBezTo>
                    <a:pt x="2674878" y="2312847"/>
                    <a:pt x="2671750" y="2220579"/>
                    <a:pt x="2671750" y="2220579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5AAA6F-231F-4815-83E0-74C775FDCD58}"/>
                </a:ext>
              </a:extLst>
            </p:cNvPr>
            <p:cNvSpPr/>
            <p:nvPr/>
          </p:nvSpPr>
          <p:spPr>
            <a:xfrm>
              <a:off x="5210056" y="1691909"/>
              <a:ext cx="570542" cy="1078586"/>
            </a:xfrm>
            <a:custGeom>
              <a:avLst/>
              <a:gdLst>
                <a:gd name="connsiteX0" fmla="*/ 637368 w 704828"/>
                <a:gd name="connsiteY0" fmla="*/ 121248 h 1332448"/>
                <a:gd name="connsiteX1" fmla="*/ 186980 w 704828"/>
                <a:gd name="connsiteY1" fmla="*/ 51657 h 1332448"/>
                <a:gd name="connsiteX2" fmla="*/ 48579 w 704828"/>
                <a:gd name="connsiteY2" fmla="*/ 289362 h 1332448"/>
                <a:gd name="connsiteX3" fmla="*/ 36068 w 704828"/>
                <a:gd name="connsiteY3" fmla="*/ 438709 h 1332448"/>
                <a:gd name="connsiteX4" fmla="*/ 6355 w 704828"/>
                <a:gd name="connsiteY4" fmla="*/ 467640 h 1332448"/>
                <a:gd name="connsiteX5" fmla="*/ 17302 w 704828"/>
                <a:gd name="connsiteY5" fmla="*/ 595094 h 1332448"/>
                <a:gd name="connsiteX6" fmla="*/ 79856 w 704828"/>
                <a:gd name="connsiteY6" fmla="*/ 696744 h 1332448"/>
                <a:gd name="connsiteX7" fmla="*/ 98622 w 704828"/>
                <a:gd name="connsiteY7" fmla="*/ 720984 h 1332448"/>
                <a:gd name="connsiteX8" fmla="*/ 104878 w 704828"/>
                <a:gd name="connsiteY8" fmla="*/ 817943 h 1332448"/>
                <a:gd name="connsiteX9" fmla="*/ 68127 w 704828"/>
                <a:gd name="connsiteY9" fmla="*/ 963381 h 1332448"/>
                <a:gd name="connsiteX10" fmla="*/ 11047 w 704828"/>
                <a:gd name="connsiteY10" fmla="*/ 1005605 h 1332448"/>
                <a:gd name="connsiteX11" fmla="*/ 11828 w 704828"/>
                <a:gd name="connsiteY11" fmla="*/ 1050174 h 1332448"/>
                <a:gd name="connsiteX12" fmla="*/ 455962 w 704828"/>
                <a:gd name="connsiteY12" fmla="*/ 1332449 h 1332448"/>
                <a:gd name="connsiteX13" fmla="*/ 563085 w 704828"/>
                <a:gd name="connsiteY13" fmla="*/ 1039227 h 1332448"/>
                <a:gd name="connsiteX14" fmla="*/ 526335 w 704828"/>
                <a:gd name="connsiteY14" fmla="*/ 1023589 h 1332448"/>
                <a:gd name="connsiteX15" fmla="*/ 549793 w 704828"/>
                <a:gd name="connsiteY15" fmla="*/ 953216 h 1332448"/>
                <a:gd name="connsiteX16" fmla="*/ 568559 w 704828"/>
                <a:gd name="connsiteY16" fmla="*/ 928976 h 1332448"/>
                <a:gd name="connsiteX17" fmla="*/ 649097 w 704828"/>
                <a:gd name="connsiteY17" fmla="*/ 767899 h 1332448"/>
                <a:gd name="connsiteX18" fmla="*/ 677246 w 704828"/>
                <a:gd name="connsiteY18" fmla="*/ 669377 h 1332448"/>
                <a:gd name="connsiteX19" fmla="*/ 694449 w 704828"/>
                <a:gd name="connsiteY19" fmla="*/ 366772 h 1332448"/>
                <a:gd name="connsiteX20" fmla="*/ 701486 w 704828"/>
                <a:gd name="connsiteY20" fmla="*/ 344878 h 1332448"/>
                <a:gd name="connsiteX21" fmla="*/ 637368 w 704828"/>
                <a:gd name="connsiteY21" fmla="*/ 121248 h 133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4828" h="1332448">
                  <a:moveTo>
                    <a:pt x="637368" y="121248"/>
                  </a:moveTo>
                  <a:cubicBezTo>
                    <a:pt x="524771" y="-26536"/>
                    <a:pt x="312088" y="-25754"/>
                    <a:pt x="186980" y="51657"/>
                  </a:cubicBezTo>
                  <a:cubicBezTo>
                    <a:pt x="98622" y="106391"/>
                    <a:pt x="64217" y="191621"/>
                    <a:pt x="48579" y="289362"/>
                  </a:cubicBezTo>
                  <a:cubicBezTo>
                    <a:pt x="40760" y="338623"/>
                    <a:pt x="42324" y="388666"/>
                    <a:pt x="36068" y="438709"/>
                  </a:cubicBezTo>
                  <a:cubicBezTo>
                    <a:pt x="16520" y="437927"/>
                    <a:pt x="7919" y="448092"/>
                    <a:pt x="6355" y="467640"/>
                  </a:cubicBezTo>
                  <a:cubicBezTo>
                    <a:pt x="2445" y="510646"/>
                    <a:pt x="7137" y="553652"/>
                    <a:pt x="17302" y="595094"/>
                  </a:cubicBezTo>
                  <a:cubicBezTo>
                    <a:pt x="26685" y="634972"/>
                    <a:pt x="39978" y="674069"/>
                    <a:pt x="79856" y="696744"/>
                  </a:cubicBezTo>
                  <a:cubicBezTo>
                    <a:pt x="88457" y="701436"/>
                    <a:pt x="96276" y="710037"/>
                    <a:pt x="98622" y="720984"/>
                  </a:cubicBezTo>
                  <a:cubicBezTo>
                    <a:pt x="104096" y="753043"/>
                    <a:pt x="109569" y="785102"/>
                    <a:pt x="104878" y="817943"/>
                  </a:cubicBezTo>
                  <a:cubicBezTo>
                    <a:pt x="97840" y="867986"/>
                    <a:pt x="87675" y="916465"/>
                    <a:pt x="68127" y="963381"/>
                  </a:cubicBezTo>
                  <a:cubicBezTo>
                    <a:pt x="64999" y="970418"/>
                    <a:pt x="18084" y="1000131"/>
                    <a:pt x="11047" y="1005605"/>
                  </a:cubicBezTo>
                  <a:cubicBezTo>
                    <a:pt x="-3810" y="1016552"/>
                    <a:pt x="-3810" y="1039227"/>
                    <a:pt x="11828" y="1050174"/>
                  </a:cubicBezTo>
                  <a:cubicBezTo>
                    <a:pt x="124426" y="1128367"/>
                    <a:pt x="442669" y="1311337"/>
                    <a:pt x="455962" y="1332449"/>
                  </a:cubicBezTo>
                  <a:cubicBezTo>
                    <a:pt x="462217" y="1311337"/>
                    <a:pt x="550575" y="1039227"/>
                    <a:pt x="563085" y="1039227"/>
                  </a:cubicBezTo>
                  <a:cubicBezTo>
                    <a:pt x="556830" y="1034536"/>
                    <a:pt x="524771" y="1038445"/>
                    <a:pt x="526335" y="1023589"/>
                  </a:cubicBezTo>
                  <a:cubicBezTo>
                    <a:pt x="527899" y="997785"/>
                    <a:pt x="527899" y="972764"/>
                    <a:pt x="549793" y="953216"/>
                  </a:cubicBezTo>
                  <a:cubicBezTo>
                    <a:pt x="557612" y="946960"/>
                    <a:pt x="562303" y="936795"/>
                    <a:pt x="568559" y="928976"/>
                  </a:cubicBezTo>
                  <a:cubicBezTo>
                    <a:pt x="603745" y="879715"/>
                    <a:pt x="628767" y="824980"/>
                    <a:pt x="649097" y="767899"/>
                  </a:cubicBezTo>
                  <a:cubicBezTo>
                    <a:pt x="660826" y="735841"/>
                    <a:pt x="674901" y="704564"/>
                    <a:pt x="677246" y="669377"/>
                  </a:cubicBezTo>
                  <a:cubicBezTo>
                    <a:pt x="682720" y="568509"/>
                    <a:pt x="688975" y="467640"/>
                    <a:pt x="694449" y="366772"/>
                  </a:cubicBezTo>
                  <a:cubicBezTo>
                    <a:pt x="699140" y="360517"/>
                    <a:pt x="699922" y="352698"/>
                    <a:pt x="701486" y="344878"/>
                  </a:cubicBezTo>
                  <a:cubicBezTo>
                    <a:pt x="714779" y="259649"/>
                    <a:pt x="687411" y="187711"/>
                    <a:pt x="637368" y="12124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46C93F-A395-4199-9520-E123BDDC228F}"/>
                </a:ext>
              </a:extLst>
            </p:cNvPr>
            <p:cNvSpPr/>
            <p:nvPr/>
          </p:nvSpPr>
          <p:spPr>
            <a:xfrm>
              <a:off x="4693385" y="2486211"/>
              <a:ext cx="1535685" cy="1796146"/>
            </a:xfrm>
            <a:custGeom>
              <a:avLst/>
              <a:gdLst>
                <a:gd name="connsiteX0" fmla="*/ 1894930 w 1897132"/>
                <a:gd name="connsiteY0" fmla="*/ 968917 h 2218898"/>
                <a:gd name="connsiteX1" fmla="*/ 1703358 w 1897132"/>
                <a:gd name="connsiteY1" fmla="*/ 455193 h 2218898"/>
                <a:gd name="connsiteX2" fmla="*/ 1625166 w 1897132"/>
                <a:gd name="connsiteY2" fmla="*/ 362144 h 2218898"/>
                <a:gd name="connsiteX3" fmla="*/ 1236549 w 1897132"/>
                <a:gd name="connsiteY3" fmla="*/ 172136 h 2218898"/>
                <a:gd name="connsiteX4" fmla="*/ 1220911 w 1897132"/>
                <a:gd name="connsiteY4" fmla="*/ 152588 h 2218898"/>
                <a:gd name="connsiteX5" fmla="*/ 1213091 w 1897132"/>
                <a:gd name="connsiteY5" fmla="*/ 69704 h 2218898"/>
                <a:gd name="connsiteX6" fmla="*/ 1199799 w 1897132"/>
                <a:gd name="connsiteY6" fmla="*/ 56411 h 2218898"/>
                <a:gd name="connsiteX7" fmla="*/ 1181032 w 1897132"/>
                <a:gd name="connsiteY7" fmla="*/ 55630 h 2218898"/>
                <a:gd name="connsiteX8" fmla="*/ 1159138 w 1897132"/>
                <a:gd name="connsiteY8" fmla="*/ 73614 h 2218898"/>
                <a:gd name="connsiteX9" fmla="*/ 1092675 w 1897132"/>
                <a:gd name="connsiteY9" fmla="*/ 349633 h 2218898"/>
                <a:gd name="connsiteX10" fmla="*/ 952710 w 1897132"/>
                <a:gd name="connsiteY10" fmla="*/ 126785 h 2218898"/>
                <a:gd name="connsiteX11" fmla="*/ 646196 w 1897132"/>
                <a:gd name="connsiteY11" fmla="*/ 7150 h 2218898"/>
                <a:gd name="connsiteX12" fmla="*/ 579732 w 1897132"/>
                <a:gd name="connsiteY12" fmla="*/ 7150 h 2218898"/>
                <a:gd name="connsiteX13" fmla="*/ 560966 w 1897132"/>
                <a:gd name="connsiteY13" fmla="*/ 74396 h 2218898"/>
                <a:gd name="connsiteX14" fmla="*/ 542982 w 1897132"/>
                <a:gd name="connsiteY14" fmla="*/ 97853 h 2218898"/>
                <a:gd name="connsiteX15" fmla="*/ 121524 w 1897132"/>
                <a:gd name="connsiteY15" fmla="*/ 367617 h 2218898"/>
                <a:gd name="connsiteX16" fmla="*/ 1108 w 1897132"/>
                <a:gd name="connsiteY16" fmla="*/ 756234 h 2218898"/>
                <a:gd name="connsiteX17" fmla="*/ 15183 w 1897132"/>
                <a:gd name="connsiteY17" fmla="*/ 1043200 h 2218898"/>
                <a:gd name="connsiteX18" fmla="*/ 43332 w 1897132"/>
                <a:gd name="connsiteY18" fmla="*/ 1065876 h 2218898"/>
                <a:gd name="connsiteX19" fmla="*/ 545328 w 1897132"/>
                <a:gd name="connsiteY19" fmla="*/ 972045 h 2218898"/>
                <a:gd name="connsiteX20" fmla="*/ 453842 w 1897132"/>
                <a:gd name="connsiteY20" fmla="*/ 1750842 h 2218898"/>
                <a:gd name="connsiteX21" fmla="*/ 457752 w 1897132"/>
                <a:gd name="connsiteY21" fmla="*/ 1857184 h 2218898"/>
                <a:gd name="connsiteX22" fmla="*/ 553147 w 1897132"/>
                <a:gd name="connsiteY22" fmla="*/ 2203576 h 2218898"/>
                <a:gd name="connsiteX23" fmla="*/ 573477 w 1897132"/>
                <a:gd name="connsiteY23" fmla="*/ 2217651 h 2218898"/>
                <a:gd name="connsiteX24" fmla="*/ 605536 w 1897132"/>
                <a:gd name="connsiteY24" fmla="*/ 2075341 h 2218898"/>
                <a:gd name="connsiteX25" fmla="*/ 836986 w 1897132"/>
                <a:gd name="connsiteY25" fmla="*/ 1801667 h 2218898"/>
                <a:gd name="connsiteX26" fmla="*/ 836204 w 1897132"/>
                <a:gd name="connsiteY26" fmla="*/ 1801667 h 2218898"/>
                <a:gd name="connsiteX27" fmla="*/ 1803444 w 1897132"/>
                <a:gd name="connsiteY27" fmla="*/ 1706272 h 2218898"/>
                <a:gd name="connsiteX28" fmla="*/ 1656443 w 1897132"/>
                <a:gd name="connsiteY28" fmla="*/ 1072132 h 2218898"/>
                <a:gd name="connsiteX29" fmla="*/ 1671299 w 1897132"/>
                <a:gd name="connsiteY29" fmla="*/ 1048674 h 2218898"/>
                <a:gd name="connsiteX30" fmla="*/ 1879291 w 1897132"/>
                <a:gd name="connsiteY30" fmla="*/ 997849 h 2218898"/>
                <a:gd name="connsiteX31" fmla="*/ 1894930 w 1897132"/>
                <a:gd name="connsiteY31" fmla="*/ 968917 h 221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7132" h="2218898">
                  <a:moveTo>
                    <a:pt x="1894930" y="968917"/>
                  </a:moveTo>
                  <a:cubicBezTo>
                    <a:pt x="1890238" y="954061"/>
                    <a:pt x="1779205" y="605322"/>
                    <a:pt x="1703358" y="455193"/>
                  </a:cubicBezTo>
                  <a:cubicBezTo>
                    <a:pt x="1684592" y="418443"/>
                    <a:pt x="1669735" y="382474"/>
                    <a:pt x="1625166" y="362144"/>
                  </a:cubicBezTo>
                  <a:cubicBezTo>
                    <a:pt x="1493802" y="301936"/>
                    <a:pt x="1365567" y="236254"/>
                    <a:pt x="1236549" y="172136"/>
                  </a:cubicBezTo>
                  <a:cubicBezTo>
                    <a:pt x="1227948" y="168227"/>
                    <a:pt x="1221692" y="163535"/>
                    <a:pt x="1220911" y="152588"/>
                  </a:cubicBezTo>
                  <a:cubicBezTo>
                    <a:pt x="1218565" y="125221"/>
                    <a:pt x="1214655" y="97071"/>
                    <a:pt x="1213091" y="69704"/>
                  </a:cubicBezTo>
                  <a:cubicBezTo>
                    <a:pt x="1212309" y="60321"/>
                    <a:pt x="1209964" y="55630"/>
                    <a:pt x="1199799" y="56411"/>
                  </a:cubicBezTo>
                  <a:cubicBezTo>
                    <a:pt x="1193543" y="56411"/>
                    <a:pt x="1187288" y="55630"/>
                    <a:pt x="1181032" y="55630"/>
                  </a:cubicBezTo>
                  <a:cubicBezTo>
                    <a:pt x="1168522" y="55630"/>
                    <a:pt x="1159138" y="57975"/>
                    <a:pt x="1159138" y="73614"/>
                  </a:cubicBezTo>
                  <a:cubicBezTo>
                    <a:pt x="1158357" y="151024"/>
                    <a:pt x="1098930" y="328521"/>
                    <a:pt x="1092675" y="349633"/>
                  </a:cubicBezTo>
                  <a:cubicBezTo>
                    <a:pt x="1076255" y="323830"/>
                    <a:pt x="983987" y="177610"/>
                    <a:pt x="952710" y="126785"/>
                  </a:cubicBezTo>
                  <a:cubicBezTo>
                    <a:pt x="947237" y="117402"/>
                    <a:pt x="653233" y="6368"/>
                    <a:pt x="646196" y="7150"/>
                  </a:cubicBezTo>
                  <a:cubicBezTo>
                    <a:pt x="623520" y="9496"/>
                    <a:pt x="595371" y="-10052"/>
                    <a:pt x="579732" y="7150"/>
                  </a:cubicBezTo>
                  <a:cubicBezTo>
                    <a:pt x="565658" y="22789"/>
                    <a:pt x="565658" y="50938"/>
                    <a:pt x="560966" y="74396"/>
                  </a:cubicBezTo>
                  <a:cubicBezTo>
                    <a:pt x="558620" y="85343"/>
                    <a:pt x="552365" y="92380"/>
                    <a:pt x="542982" y="97853"/>
                  </a:cubicBezTo>
                  <a:cubicBezTo>
                    <a:pt x="430385" y="159625"/>
                    <a:pt x="150456" y="330085"/>
                    <a:pt x="121524" y="367617"/>
                  </a:cubicBezTo>
                  <a:cubicBezTo>
                    <a:pt x="50369" y="459885"/>
                    <a:pt x="18310" y="625653"/>
                    <a:pt x="1108" y="756234"/>
                  </a:cubicBezTo>
                  <a:cubicBezTo>
                    <a:pt x="-4365" y="809405"/>
                    <a:pt x="12055" y="1000194"/>
                    <a:pt x="15183" y="1043200"/>
                  </a:cubicBezTo>
                  <a:cubicBezTo>
                    <a:pt x="16747" y="1063530"/>
                    <a:pt x="24566" y="1069786"/>
                    <a:pt x="43332" y="1065876"/>
                  </a:cubicBezTo>
                  <a:cubicBezTo>
                    <a:pt x="36295" y="1051019"/>
                    <a:pt x="484338" y="981428"/>
                    <a:pt x="545328" y="972045"/>
                  </a:cubicBezTo>
                  <a:cubicBezTo>
                    <a:pt x="560966" y="969699"/>
                    <a:pt x="467135" y="1753970"/>
                    <a:pt x="453842" y="1750842"/>
                  </a:cubicBezTo>
                  <a:cubicBezTo>
                    <a:pt x="454624" y="1786029"/>
                    <a:pt x="454624" y="1821997"/>
                    <a:pt x="457752" y="1857184"/>
                  </a:cubicBezTo>
                  <a:cubicBezTo>
                    <a:pt x="467135" y="1979164"/>
                    <a:pt x="482774" y="2098798"/>
                    <a:pt x="553147" y="2203576"/>
                  </a:cubicBezTo>
                  <a:cubicBezTo>
                    <a:pt x="559402" y="2212959"/>
                    <a:pt x="572695" y="2222343"/>
                    <a:pt x="573477" y="2217651"/>
                  </a:cubicBezTo>
                  <a:cubicBezTo>
                    <a:pt x="572695" y="2167608"/>
                    <a:pt x="585988" y="2120692"/>
                    <a:pt x="605536" y="2075341"/>
                  </a:cubicBezTo>
                  <a:cubicBezTo>
                    <a:pt x="656361" y="1961962"/>
                    <a:pt x="742373" y="1878296"/>
                    <a:pt x="836986" y="1801667"/>
                  </a:cubicBezTo>
                  <a:cubicBezTo>
                    <a:pt x="836986" y="1801667"/>
                    <a:pt x="836204" y="1801667"/>
                    <a:pt x="836204" y="1801667"/>
                  </a:cubicBezTo>
                  <a:cubicBezTo>
                    <a:pt x="945673" y="1781337"/>
                    <a:pt x="1807354" y="1721911"/>
                    <a:pt x="1803444" y="1706272"/>
                  </a:cubicBezTo>
                  <a:cubicBezTo>
                    <a:pt x="1775295" y="1578037"/>
                    <a:pt x="1684592" y="1201149"/>
                    <a:pt x="1656443" y="1072132"/>
                  </a:cubicBezTo>
                  <a:cubicBezTo>
                    <a:pt x="1653315" y="1057275"/>
                    <a:pt x="1656443" y="1052583"/>
                    <a:pt x="1671299" y="1048674"/>
                  </a:cubicBezTo>
                  <a:cubicBezTo>
                    <a:pt x="1740890" y="1032253"/>
                    <a:pt x="1809700" y="1015051"/>
                    <a:pt x="1879291" y="997849"/>
                  </a:cubicBezTo>
                  <a:cubicBezTo>
                    <a:pt x="1899621" y="995503"/>
                    <a:pt x="1898839" y="982992"/>
                    <a:pt x="1894930" y="968917"/>
                  </a:cubicBezTo>
                  <a:close/>
                </a:path>
              </a:pathLst>
            </a:custGeom>
            <a:solidFill>
              <a:schemeClr val="accent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6369F41-A9DE-42F0-9310-FE8673EAB5A1}"/>
                </a:ext>
              </a:extLst>
            </p:cNvPr>
            <p:cNvSpPr/>
            <p:nvPr/>
          </p:nvSpPr>
          <p:spPr>
            <a:xfrm>
              <a:off x="5053516" y="4362997"/>
              <a:ext cx="1572883" cy="1669820"/>
            </a:xfrm>
            <a:custGeom>
              <a:avLst/>
              <a:gdLst>
                <a:gd name="connsiteX0" fmla="*/ 1907462 w 1943085"/>
                <a:gd name="connsiteY0" fmla="*/ 1491130 h 2062839"/>
                <a:gd name="connsiteX1" fmla="*/ 1884004 w 1943085"/>
                <a:gd name="connsiteY1" fmla="*/ 1471582 h 2062839"/>
                <a:gd name="connsiteX2" fmla="*/ 1878531 w 1943085"/>
                <a:gd name="connsiteY2" fmla="*/ 1437959 h 2062839"/>
                <a:gd name="connsiteX3" fmla="*/ 1821450 w 1943085"/>
                <a:gd name="connsiteY3" fmla="*/ 1380097 h 2062839"/>
                <a:gd name="connsiteX4" fmla="*/ 1545431 w 1943085"/>
                <a:gd name="connsiteY4" fmla="*/ 1334745 h 2062839"/>
                <a:gd name="connsiteX5" fmla="*/ 1200602 w 1943085"/>
                <a:gd name="connsiteY5" fmla="*/ 1280792 h 2062839"/>
                <a:gd name="connsiteX6" fmla="*/ 1108335 w 1943085"/>
                <a:gd name="connsiteY6" fmla="*/ 1261244 h 2062839"/>
                <a:gd name="connsiteX7" fmla="*/ 1109117 w 1943085"/>
                <a:gd name="connsiteY7" fmla="*/ 1254989 h 2062839"/>
                <a:gd name="connsiteX8" fmla="*/ 1173234 w 1943085"/>
                <a:gd name="connsiteY8" fmla="*/ 1245606 h 2062839"/>
                <a:gd name="connsiteX9" fmla="*/ 1184181 w 1943085"/>
                <a:gd name="connsiteY9" fmla="*/ 1249515 h 2062839"/>
                <a:gd name="connsiteX10" fmla="*/ 1203730 w 1943085"/>
                <a:gd name="connsiteY10" fmla="*/ 1264372 h 2062839"/>
                <a:gd name="connsiteX11" fmla="*/ 1355423 w 1943085"/>
                <a:gd name="connsiteY11" fmla="*/ 1259680 h 2062839"/>
                <a:gd name="connsiteX12" fmla="*/ 1382790 w 1943085"/>
                <a:gd name="connsiteY12" fmla="*/ 1222930 h 2062839"/>
                <a:gd name="connsiteX13" fmla="*/ 1389828 w 1943085"/>
                <a:gd name="connsiteY13" fmla="*/ 1169759 h 2062839"/>
                <a:gd name="connsiteX14" fmla="*/ 1361678 w 1943085"/>
                <a:gd name="connsiteY14" fmla="*/ 1109551 h 2062839"/>
                <a:gd name="connsiteX15" fmla="*/ 1338221 w 1943085"/>
                <a:gd name="connsiteY15" fmla="*/ 1070455 h 2062839"/>
                <a:gd name="connsiteX16" fmla="*/ 1335875 w 1943085"/>
                <a:gd name="connsiteY16" fmla="*/ 1041524 h 2062839"/>
                <a:gd name="connsiteX17" fmla="*/ 1303816 w 1943085"/>
                <a:gd name="connsiteY17" fmla="*/ 1029795 h 2062839"/>
                <a:gd name="connsiteX18" fmla="*/ 1224060 w 1943085"/>
                <a:gd name="connsiteY18" fmla="*/ 1075146 h 2062839"/>
                <a:gd name="connsiteX19" fmla="*/ 1055164 w 1943085"/>
                <a:gd name="connsiteY19" fmla="*/ 1167413 h 2062839"/>
                <a:gd name="connsiteX20" fmla="*/ 1017631 w 1943085"/>
                <a:gd name="connsiteY20" fmla="*/ 1143956 h 2062839"/>
                <a:gd name="connsiteX21" fmla="*/ 1011376 w 1943085"/>
                <a:gd name="connsiteY21" fmla="*/ 0 h 2062839"/>
                <a:gd name="connsiteX22" fmla="*/ 816677 w 1943085"/>
                <a:gd name="connsiteY22" fmla="*/ 0 h 2062839"/>
                <a:gd name="connsiteX23" fmla="*/ 814331 w 1943085"/>
                <a:gd name="connsiteY23" fmla="*/ 1155684 h 2062839"/>
                <a:gd name="connsiteX24" fmla="*/ 803384 w 1943085"/>
                <a:gd name="connsiteY24" fmla="*/ 1169759 h 2062839"/>
                <a:gd name="connsiteX25" fmla="*/ 662638 w 1943085"/>
                <a:gd name="connsiteY25" fmla="*/ 1156467 h 2062839"/>
                <a:gd name="connsiteX26" fmla="*/ 356123 w 1943085"/>
                <a:gd name="connsiteY26" fmla="*/ 1056380 h 2062839"/>
                <a:gd name="connsiteX27" fmla="*/ 291223 w 1943085"/>
                <a:gd name="connsiteY27" fmla="*/ 1079056 h 2062839"/>
                <a:gd name="connsiteX28" fmla="*/ 286532 w 1943085"/>
                <a:gd name="connsiteY28" fmla="*/ 1102514 h 2062839"/>
                <a:gd name="connsiteX29" fmla="*/ 285750 w 1943085"/>
                <a:gd name="connsiteY29" fmla="*/ 1211983 h 2062839"/>
                <a:gd name="connsiteX30" fmla="*/ 303734 w 1943085"/>
                <a:gd name="connsiteY30" fmla="*/ 1263590 h 2062839"/>
                <a:gd name="connsiteX31" fmla="*/ 313899 w 1943085"/>
                <a:gd name="connsiteY31" fmla="*/ 1287048 h 2062839"/>
                <a:gd name="connsiteX32" fmla="*/ 342049 w 1943085"/>
                <a:gd name="connsiteY32" fmla="*/ 1344129 h 2062839"/>
                <a:gd name="connsiteX33" fmla="*/ 351432 w 1943085"/>
                <a:gd name="connsiteY33" fmla="*/ 1362113 h 2062839"/>
                <a:gd name="connsiteX34" fmla="*/ 336575 w 1943085"/>
                <a:gd name="connsiteY34" fmla="*/ 1372278 h 2062839"/>
                <a:gd name="connsiteX35" fmla="*/ 65247 w 1943085"/>
                <a:gd name="connsiteY35" fmla="*/ 1437959 h 2062839"/>
                <a:gd name="connsiteX36" fmla="*/ 348 w 1943085"/>
                <a:gd name="connsiteY36" fmla="*/ 1513024 h 2062839"/>
                <a:gd name="connsiteX37" fmla="*/ 348 w 1943085"/>
                <a:gd name="connsiteY37" fmla="*/ 1624839 h 2062839"/>
                <a:gd name="connsiteX38" fmla="*/ 21459 w 1943085"/>
                <a:gd name="connsiteY38" fmla="*/ 1677228 h 2062839"/>
                <a:gd name="connsiteX39" fmla="*/ 53518 w 1943085"/>
                <a:gd name="connsiteY39" fmla="*/ 1735091 h 2062839"/>
                <a:gd name="connsiteX40" fmla="*/ 68375 w 1943085"/>
                <a:gd name="connsiteY40" fmla="*/ 1749947 h 2062839"/>
                <a:gd name="connsiteX41" fmla="*/ 192701 w 1943085"/>
                <a:gd name="connsiteY41" fmla="*/ 1731181 h 2062839"/>
                <a:gd name="connsiteX42" fmla="*/ 234143 w 1943085"/>
                <a:gd name="connsiteY42" fmla="*/ 1630313 h 2062839"/>
                <a:gd name="connsiteX43" fmla="*/ 201302 w 1943085"/>
                <a:gd name="connsiteY43" fmla="*/ 1574796 h 2062839"/>
                <a:gd name="connsiteX44" fmla="*/ 191919 w 1943085"/>
                <a:gd name="connsiteY44" fmla="*/ 1548992 h 2062839"/>
                <a:gd name="connsiteX45" fmla="*/ 213813 w 1943085"/>
                <a:gd name="connsiteY45" fmla="*/ 1538046 h 2062839"/>
                <a:gd name="connsiteX46" fmla="*/ 491396 w 1943085"/>
                <a:gd name="connsiteY46" fmla="*/ 1492694 h 2062839"/>
                <a:gd name="connsiteX47" fmla="*/ 678276 w 1943085"/>
                <a:gd name="connsiteY47" fmla="*/ 1459853 h 2062839"/>
                <a:gd name="connsiteX48" fmla="*/ 819023 w 1943085"/>
                <a:gd name="connsiteY48" fmla="*/ 1446560 h 2062839"/>
                <a:gd name="connsiteX49" fmla="*/ 882358 w 1943085"/>
                <a:gd name="connsiteY49" fmla="*/ 1495822 h 2062839"/>
                <a:gd name="connsiteX50" fmla="*/ 954296 w 1943085"/>
                <a:gd name="connsiteY50" fmla="*/ 1720234 h 2062839"/>
                <a:gd name="connsiteX51" fmla="*/ 964461 w 1943085"/>
                <a:gd name="connsiteY51" fmla="*/ 1858635 h 2062839"/>
                <a:gd name="connsiteX52" fmla="*/ 958987 w 1943085"/>
                <a:gd name="connsiteY52" fmla="*/ 1930572 h 2062839"/>
                <a:gd name="connsiteX53" fmla="*/ 1091914 w 1943085"/>
                <a:gd name="connsiteY53" fmla="*/ 2062717 h 2062839"/>
                <a:gd name="connsiteX54" fmla="*/ 1237352 w 1943085"/>
                <a:gd name="connsiteY54" fmla="*/ 1946992 h 2062839"/>
                <a:gd name="connsiteX55" fmla="*/ 1227969 w 1943085"/>
                <a:gd name="connsiteY55" fmla="*/ 1888348 h 2062839"/>
                <a:gd name="connsiteX56" fmla="*/ 1144303 w 1943085"/>
                <a:gd name="connsiteY56" fmla="*/ 1796863 h 2062839"/>
                <a:gd name="connsiteX57" fmla="*/ 1130229 w 1943085"/>
                <a:gd name="connsiteY57" fmla="*/ 1779660 h 2062839"/>
                <a:gd name="connsiteX58" fmla="*/ 1042653 w 1943085"/>
                <a:gd name="connsiteY58" fmla="*/ 1467673 h 2062839"/>
                <a:gd name="connsiteX59" fmla="*/ 1073148 w 1943085"/>
                <a:gd name="connsiteY59" fmla="*/ 1430140 h 2062839"/>
                <a:gd name="connsiteX60" fmla="*/ 1090351 w 1943085"/>
                <a:gd name="connsiteY60" fmla="*/ 1431704 h 2062839"/>
                <a:gd name="connsiteX61" fmla="*/ 1293651 w 1943085"/>
                <a:gd name="connsiteY61" fmla="*/ 1452816 h 2062839"/>
                <a:gd name="connsiteX62" fmla="*/ 1704943 w 1943085"/>
                <a:gd name="connsiteY62" fmla="*/ 1485657 h 2062839"/>
                <a:gd name="connsiteX63" fmla="*/ 1746385 w 1943085"/>
                <a:gd name="connsiteY63" fmla="*/ 1548211 h 2062839"/>
                <a:gd name="connsiteX64" fmla="*/ 1747949 w 1943085"/>
                <a:gd name="connsiteY64" fmla="*/ 1595126 h 2062839"/>
                <a:gd name="connsiteX65" fmla="*/ 1771407 w 1943085"/>
                <a:gd name="connsiteY65" fmla="*/ 1645169 h 2062839"/>
                <a:gd name="connsiteX66" fmla="*/ 1792519 w 1943085"/>
                <a:gd name="connsiteY66" fmla="*/ 1664718 h 2062839"/>
                <a:gd name="connsiteX67" fmla="*/ 1878531 w 1943085"/>
                <a:gd name="connsiteY67" fmla="*/ 1672537 h 2062839"/>
                <a:gd name="connsiteX68" fmla="*/ 1916845 w 1943085"/>
                <a:gd name="connsiteY68" fmla="*/ 1652989 h 2062839"/>
                <a:gd name="connsiteX69" fmla="*/ 1937957 w 1943085"/>
                <a:gd name="connsiteY69" fmla="*/ 1520843 h 2062839"/>
                <a:gd name="connsiteX70" fmla="*/ 1907462 w 1943085"/>
                <a:gd name="connsiteY70" fmla="*/ 1491130 h 206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943085" h="2062839">
                  <a:moveTo>
                    <a:pt x="1907462" y="1491130"/>
                  </a:moveTo>
                  <a:cubicBezTo>
                    <a:pt x="1894169" y="1492694"/>
                    <a:pt x="1886350" y="1484093"/>
                    <a:pt x="1884004" y="1471582"/>
                  </a:cubicBezTo>
                  <a:cubicBezTo>
                    <a:pt x="1882440" y="1460635"/>
                    <a:pt x="1880876" y="1448906"/>
                    <a:pt x="1878531" y="1437959"/>
                  </a:cubicBezTo>
                  <a:cubicBezTo>
                    <a:pt x="1872275" y="1400427"/>
                    <a:pt x="1857418" y="1386352"/>
                    <a:pt x="1821450" y="1380097"/>
                  </a:cubicBezTo>
                  <a:cubicBezTo>
                    <a:pt x="1729183" y="1365240"/>
                    <a:pt x="1637698" y="1349602"/>
                    <a:pt x="1545431" y="1334745"/>
                  </a:cubicBezTo>
                  <a:cubicBezTo>
                    <a:pt x="1430488" y="1316761"/>
                    <a:pt x="1315545" y="1299559"/>
                    <a:pt x="1200602" y="1280792"/>
                  </a:cubicBezTo>
                  <a:cubicBezTo>
                    <a:pt x="1170107" y="1275319"/>
                    <a:pt x="1141176" y="1258117"/>
                    <a:pt x="1108335" y="1261244"/>
                  </a:cubicBezTo>
                  <a:cubicBezTo>
                    <a:pt x="1109117" y="1259680"/>
                    <a:pt x="1109117" y="1256553"/>
                    <a:pt x="1109117" y="1254989"/>
                  </a:cubicBezTo>
                  <a:cubicBezTo>
                    <a:pt x="1130229" y="1251861"/>
                    <a:pt x="1152123" y="1247951"/>
                    <a:pt x="1173234" y="1245606"/>
                  </a:cubicBezTo>
                  <a:cubicBezTo>
                    <a:pt x="1177144" y="1244824"/>
                    <a:pt x="1183399" y="1240914"/>
                    <a:pt x="1184181" y="1249515"/>
                  </a:cubicBezTo>
                  <a:cubicBezTo>
                    <a:pt x="1184963" y="1262026"/>
                    <a:pt x="1195910" y="1261244"/>
                    <a:pt x="1203730" y="1264372"/>
                  </a:cubicBezTo>
                  <a:cubicBezTo>
                    <a:pt x="1254555" y="1283138"/>
                    <a:pt x="1305380" y="1271409"/>
                    <a:pt x="1355423" y="1259680"/>
                  </a:cubicBezTo>
                  <a:cubicBezTo>
                    <a:pt x="1373407" y="1255771"/>
                    <a:pt x="1379663" y="1240132"/>
                    <a:pt x="1382790" y="1222930"/>
                  </a:cubicBezTo>
                  <a:cubicBezTo>
                    <a:pt x="1385918" y="1205728"/>
                    <a:pt x="1387482" y="1187744"/>
                    <a:pt x="1389828" y="1169759"/>
                  </a:cubicBezTo>
                  <a:cubicBezTo>
                    <a:pt x="1394519" y="1139264"/>
                    <a:pt x="1389046" y="1125190"/>
                    <a:pt x="1361678" y="1109551"/>
                  </a:cubicBezTo>
                  <a:cubicBezTo>
                    <a:pt x="1346040" y="1100950"/>
                    <a:pt x="1338221" y="1088439"/>
                    <a:pt x="1338221" y="1070455"/>
                  </a:cubicBezTo>
                  <a:cubicBezTo>
                    <a:pt x="1338221" y="1061072"/>
                    <a:pt x="1338221" y="1050907"/>
                    <a:pt x="1335875" y="1041524"/>
                  </a:cubicBezTo>
                  <a:cubicBezTo>
                    <a:pt x="1331183" y="1022757"/>
                    <a:pt x="1320236" y="1020412"/>
                    <a:pt x="1303816" y="1029795"/>
                  </a:cubicBezTo>
                  <a:cubicBezTo>
                    <a:pt x="1277230" y="1045433"/>
                    <a:pt x="1251427" y="1061072"/>
                    <a:pt x="1224060" y="1075146"/>
                  </a:cubicBezTo>
                  <a:cubicBezTo>
                    <a:pt x="1167761" y="1105642"/>
                    <a:pt x="1115372" y="1142392"/>
                    <a:pt x="1055164" y="1167413"/>
                  </a:cubicBezTo>
                  <a:cubicBezTo>
                    <a:pt x="1029360" y="1178360"/>
                    <a:pt x="1019195" y="1170541"/>
                    <a:pt x="1017631" y="1143956"/>
                  </a:cubicBezTo>
                  <a:cubicBezTo>
                    <a:pt x="1016068" y="1085311"/>
                    <a:pt x="1013722" y="58644"/>
                    <a:pt x="1011376" y="0"/>
                  </a:cubicBezTo>
                  <a:lnTo>
                    <a:pt x="816677" y="0"/>
                  </a:lnTo>
                  <a:cubicBezTo>
                    <a:pt x="815895" y="62554"/>
                    <a:pt x="815113" y="1093130"/>
                    <a:pt x="814331" y="1155684"/>
                  </a:cubicBezTo>
                  <a:cubicBezTo>
                    <a:pt x="814331" y="1162722"/>
                    <a:pt x="815113" y="1170541"/>
                    <a:pt x="803384" y="1169759"/>
                  </a:cubicBezTo>
                  <a:cubicBezTo>
                    <a:pt x="756469" y="1166632"/>
                    <a:pt x="708771" y="1171323"/>
                    <a:pt x="662638" y="1156467"/>
                  </a:cubicBezTo>
                  <a:cubicBezTo>
                    <a:pt x="560988" y="1122062"/>
                    <a:pt x="458555" y="1088439"/>
                    <a:pt x="356123" y="1056380"/>
                  </a:cubicBezTo>
                  <a:cubicBezTo>
                    <a:pt x="315463" y="1043088"/>
                    <a:pt x="309208" y="1046997"/>
                    <a:pt x="291223" y="1079056"/>
                  </a:cubicBezTo>
                  <a:cubicBezTo>
                    <a:pt x="286532" y="1086875"/>
                    <a:pt x="286532" y="1093913"/>
                    <a:pt x="286532" y="1102514"/>
                  </a:cubicBezTo>
                  <a:cubicBezTo>
                    <a:pt x="286532" y="1139264"/>
                    <a:pt x="287314" y="1175233"/>
                    <a:pt x="285750" y="1211983"/>
                  </a:cubicBezTo>
                  <a:cubicBezTo>
                    <a:pt x="284968" y="1231531"/>
                    <a:pt x="286532" y="1250298"/>
                    <a:pt x="303734" y="1263590"/>
                  </a:cubicBezTo>
                  <a:cubicBezTo>
                    <a:pt x="310772" y="1269063"/>
                    <a:pt x="316245" y="1278447"/>
                    <a:pt x="313899" y="1287048"/>
                  </a:cubicBezTo>
                  <a:cubicBezTo>
                    <a:pt x="306862" y="1315197"/>
                    <a:pt x="320937" y="1330836"/>
                    <a:pt x="342049" y="1344129"/>
                  </a:cubicBezTo>
                  <a:cubicBezTo>
                    <a:pt x="349086" y="1348038"/>
                    <a:pt x="352996" y="1354293"/>
                    <a:pt x="351432" y="1362113"/>
                  </a:cubicBezTo>
                  <a:cubicBezTo>
                    <a:pt x="350650" y="1370714"/>
                    <a:pt x="342830" y="1370714"/>
                    <a:pt x="336575" y="1372278"/>
                  </a:cubicBezTo>
                  <a:cubicBezTo>
                    <a:pt x="246654" y="1395735"/>
                    <a:pt x="156732" y="1421539"/>
                    <a:pt x="65247" y="1437959"/>
                  </a:cubicBezTo>
                  <a:cubicBezTo>
                    <a:pt x="24587" y="1444997"/>
                    <a:pt x="348" y="1478619"/>
                    <a:pt x="348" y="1513024"/>
                  </a:cubicBezTo>
                  <a:cubicBezTo>
                    <a:pt x="348" y="1550556"/>
                    <a:pt x="-434" y="1587307"/>
                    <a:pt x="348" y="1624839"/>
                  </a:cubicBezTo>
                  <a:cubicBezTo>
                    <a:pt x="348" y="1645169"/>
                    <a:pt x="7385" y="1662371"/>
                    <a:pt x="21459" y="1677228"/>
                  </a:cubicBezTo>
                  <a:cubicBezTo>
                    <a:pt x="37098" y="1692867"/>
                    <a:pt x="53518" y="1710069"/>
                    <a:pt x="53518" y="1735091"/>
                  </a:cubicBezTo>
                  <a:cubicBezTo>
                    <a:pt x="53518" y="1742910"/>
                    <a:pt x="62120" y="1746037"/>
                    <a:pt x="68375" y="1749947"/>
                  </a:cubicBezTo>
                  <a:cubicBezTo>
                    <a:pt x="100434" y="1771841"/>
                    <a:pt x="158296" y="1763240"/>
                    <a:pt x="192701" y="1731181"/>
                  </a:cubicBezTo>
                  <a:cubicBezTo>
                    <a:pt x="222414" y="1703814"/>
                    <a:pt x="230233" y="1666281"/>
                    <a:pt x="234143" y="1630313"/>
                  </a:cubicBezTo>
                  <a:cubicBezTo>
                    <a:pt x="236489" y="1607637"/>
                    <a:pt x="219286" y="1588871"/>
                    <a:pt x="201302" y="1574796"/>
                  </a:cubicBezTo>
                  <a:cubicBezTo>
                    <a:pt x="193483" y="1568540"/>
                    <a:pt x="189573" y="1559158"/>
                    <a:pt x="191919" y="1548992"/>
                  </a:cubicBezTo>
                  <a:cubicBezTo>
                    <a:pt x="195047" y="1537264"/>
                    <a:pt x="205994" y="1539610"/>
                    <a:pt x="213813" y="1538046"/>
                  </a:cubicBezTo>
                  <a:cubicBezTo>
                    <a:pt x="306080" y="1523189"/>
                    <a:pt x="399911" y="1516934"/>
                    <a:pt x="491396" y="1492694"/>
                  </a:cubicBezTo>
                  <a:cubicBezTo>
                    <a:pt x="552386" y="1476273"/>
                    <a:pt x="616504" y="1470018"/>
                    <a:pt x="678276" y="1459853"/>
                  </a:cubicBezTo>
                  <a:cubicBezTo>
                    <a:pt x="725192" y="1452034"/>
                    <a:pt x="771325" y="1440305"/>
                    <a:pt x="819023" y="1446560"/>
                  </a:cubicBezTo>
                  <a:cubicBezTo>
                    <a:pt x="848736" y="1451252"/>
                    <a:pt x="871412" y="1462199"/>
                    <a:pt x="882358" y="1495822"/>
                  </a:cubicBezTo>
                  <a:cubicBezTo>
                    <a:pt x="908162" y="1570104"/>
                    <a:pt x="931620" y="1645169"/>
                    <a:pt x="954296" y="1720234"/>
                  </a:cubicBezTo>
                  <a:cubicBezTo>
                    <a:pt x="968370" y="1766368"/>
                    <a:pt x="980099" y="1810937"/>
                    <a:pt x="964461" y="1858635"/>
                  </a:cubicBezTo>
                  <a:cubicBezTo>
                    <a:pt x="957423" y="1881310"/>
                    <a:pt x="957423" y="1906332"/>
                    <a:pt x="958987" y="1930572"/>
                  </a:cubicBezTo>
                  <a:cubicBezTo>
                    <a:pt x="962897" y="1997036"/>
                    <a:pt x="1024669" y="2058807"/>
                    <a:pt x="1091914" y="2062717"/>
                  </a:cubicBezTo>
                  <a:cubicBezTo>
                    <a:pt x="1154468" y="2065845"/>
                    <a:pt x="1227187" y="2008764"/>
                    <a:pt x="1237352" y="1946992"/>
                  </a:cubicBezTo>
                  <a:cubicBezTo>
                    <a:pt x="1241262" y="1926662"/>
                    <a:pt x="1237352" y="1907114"/>
                    <a:pt x="1227969" y="1888348"/>
                  </a:cubicBezTo>
                  <a:cubicBezTo>
                    <a:pt x="1209203" y="1849252"/>
                    <a:pt x="1177144" y="1821884"/>
                    <a:pt x="1144303" y="1796863"/>
                  </a:cubicBezTo>
                  <a:cubicBezTo>
                    <a:pt x="1137266" y="1791389"/>
                    <a:pt x="1132574" y="1787479"/>
                    <a:pt x="1130229" y="1779660"/>
                  </a:cubicBezTo>
                  <a:cubicBezTo>
                    <a:pt x="1098170" y="1676446"/>
                    <a:pt x="1063765" y="1574014"/>
                    <a:pt x="1042653" y="1467673"/>
                  </a:cubicBezTo>
                  <a:cubicBezTo>
                    <a:pt x="1035616" y="1434832"/>
                    <a:pt x="1039525" y="1430140"/>
                    <a:pt x="1073148" y="1430140"/>
                  </a:cubicBezTo>
                  <a:cubicBezTo>
                    <a:pt x="1078622" y="1430140"/>
                    <a:pt x="1084095" y="1430922"/>
                    <a:pt x="1090351" y="1431704"/>
                  </a:cubicBezTo>
                  <a:cubicBezTo>
                    <a:pt x="1158378" y="1438741"/>
                    <a:pt x="1225624" y="1447342"/>
                    <a:pt x="1293651" y="1452816"/>
                  </a:cubicBezTo>
                  <a:cubicBezTo>
                    <a:pt x="1430488" y="1463763"/>
                    <a:pt x="1568106" y="1472364"/>
                    <a:pt x="1704943" y="1485657"/>
                  </a:cubicBezTo>
                  <a:cubicBezTo>
                    <a:pt x="1762024" y="1491130"/>
                    <a:pt x="1762024" y="1491130"/>
                    <a:pt x="1746385" y="1548211"/>
                  </a:cubicBezTo>
                  <a:cubicBezTo>
                    <a:pt x="1741694" y="1563849"/>
                    <a:pt x="1737002" y="1581052"/>
                    <a:pt x="1747949" y="1595126"/>
                  </a:cubicBezTo>
                  <a:cubicBezTo>
                    <a:pt x="1759678" y="1609983"/>
                    <a:pt x="1767497" y="1626403"/>
                    <a:pt x="1771407" y="1645169"/>
                  </a:cubicBezTo>
                  <a:cubicBezTo>
                    <a:pt x="1773753" y="1656898"/>
                    <a:pt x="1780790" y="1661590"/>
                    <a:pt x="1792519" y="1664718"/>
                  </a:cubicBezTo>
                  <a:cubicBezTo>
                    <a:pt x="1820668" y="1670973"/>
                    <a:pt x="1849599" y="1670191"/>
                    <a:pt x="1878531" y="1672537"/>
                  </a:cubicBezTo>
                  <a:cubicBezTo>
                    <a:pt x="1898079" y="1674100"/>
                    <a:pt x="1908244" y="1665499"/>
                    <a:pt x="1916845" y="1652989"/>
                  </a:cubicBezTo>
                  <a:cubicBezTo>
                    <a:pt x="1944212" y="1612329"/>
                    <a:pt x="1948122" y="1566977"/>
                    <a:pt x="1937957" y="1520843"/>
                  </a:cubicBezTo>
                  <a:cubicBezTo>
                    <a:pt x="1937175" y="1504423"/>
                    <a:pt x="1928574" y="1488785"/>
                    <a:pt x="1907462" y="1491130"/>
                  </a:cubicBezTo>
                  <a:close/>
                </a:path>
              </a:pathLst>
            </a:custGeom>
            <a:solidFill>
              <a:srgbClr val="000000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98FE71-1C7C-4282-898C-9F326A054367}"/>
                </a:ext>
              </a:extLst>
            </p:cNvPr>
            <p:cNvSpPr/>
            <p:nvPr/>
          </p:nvSpPr>
          <p:spPr>
            <a:xfrm>
              <a:off x="5157576" y="3826889"/>
              <a:ext cx="2204599" cy="1836337"/>
            </a:xfrm>
            <a:custGeom>
              <a:avLst/>
              <a:gdLst>
                <a:gd name="connsiteX0" fmla="*/ 2323913 w 2723485"/>
                <a:gd name="connsiteY0" fmla="*/ 180625 h 2268548"/>
                <a:gd name="connsiteX1" fmla="*/ 2609315 w 2723485"/>
                <a:gd name="connsiteY1" fmla="*/ 362813 h 2268548"/>
                <a:gd name="connsiteX2" fmla="*/ 2721130 w 2723485"/>
                <a:gd name="connsiteY2" fmla="*/ 698259 h 2268548"/>
                <a:gd name="connsiteX3" fmla="*/ 2581166 w 2723485"/>
                <a:gd name="connsiteY3" fmla="*/ 2227703 h 2268548"/>
                <a:gd name="connsiteX4" fmla="*/ 2538160 w 2723485"/>
                <a:gd name="connsiteY4" fmla="*/ 2231613 h 2268548"/>
                <a:gd name="connsiteX5" fmla="*/ 1925913 w 2723485"/>
                <a:gd name="connsiteY5" fmla="*/ 2268363 h 2268548"/>
                <a:gd name="connsiteX6" fmla="*/ 1883689 w 2723485"/>
                <a:gd name="connsiteY6" fmla="*/ 2248815 h 2268548"/>
                <a:gd name="connsiteX7" fmla="*/ 1789858 w 2723485"/>
                <a:gd name="connsiteY7" fmla="*/ 1972014 h 2268548"/>
                <a:gd name="connsiteX8" fmla="*/ 1701501 w 2723485"/>
                <a:gd name="connsiteY8" fmla="*/ 1803118 h 2268548"/>
                <a:gd name="connsiteX9" fmla="*/ 1379348 w 2723485"/>
                <a:gd name="connsiteY9" fmla="*/ 1356639 h 2268548"/>
                <a:gd name="connsiteX10" fmla="*/ 1256586 w 2723485"/>
                <a:gd name="connsiteY10" fmla="*/ 1059508 h 2268548"/>
                <a:gd name="connsiteX11" fmla="*/ 1232346 w 2723485"/>
                <a:gd name="connsiteY11" fmla="*/ 1018848 h 2268548"/>
                <a:gd name="connsiteX12" fmla="*/ 588040 w 2723485"/>
                <a:gd name="connsiteY12" fmla="*/ 789744 h 2268548"/>
                <a:gd name="connsiteX13" fmla="*/ 25054 w 2723485"/>
                <a:gd name="connsiteY13" fmla="*/ 659163 h 2268548"/>
                <a:gd name="connsiteX14" fmla="*/ 5506 w 2723485"/>
                <a:gd name="connsiteY14" fmla="*/ 637269 h 2268548"/>
                <a:gd name="connsiteX15" fmla="*/ 33 w 2723485"/>
                <a:gd name="connsiteY15" fmla="*/ 558294 h 2268548"/>
                <a:gd name="connsiteX16" fmla="*/ 32092 w 2723485"/>
                <a:gd name="connsiteY16" fmla="*/ 415984 h 2268548"/>
                <a:gd name="connsiteX17" fmla="*/ 263541 w 2723485"/>
                <a:gd name="connsiteY17" fmla="*/ 142310 h 2268548"/>
                <a:gd name="connsiteX18" fmla="*/ 1183085 w 2723485"/>
                <a:gd name="connsiteY18" fmla="*/ 0 h 2268548"/>
                <a:gd name="connsiteX19" fmla="*/ 2323913 w 2723485"/>
                <a:gd name="connsiteY19" fmla="*/ 180625 h 2268548"/>
                <a:gd name="connsiteX20" fmla="*/ 2148762 w 2723485"/>
                <a:gd name="connsiteY20" fmla="*/ 1605291 h 2268548"/>
                <a:gd name="connsiteX21" fmla="*/ 2080734 w 2723485"/>
                <a:gd name="connsiteY21" fmla="*/ 921107 h 2268548"/>
                <a:gd name="connsiteX22" fmla="*/ 1854758 w 2723485"/>
                <a:gd name="connsiteY22" fmla="*/ 906251 h 2268548"/>
                <a:gd name="connsiteX23" fmla="*/ 1843811 w 2723485"/>
                <a:gd name="connsiteY23" fmla="*/ 927363 h 2268548"/>
                <a:gd name="connsiteX24" fmla="*/ 2148762 w 2723485"/>
                <a:gd name="connsiteY24" fmla="*/ 1605291 h 226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3485" h="2268548">
                  <a:moveTo>
                    <a:pt x="2323913" y="180625"/>
                  </a:moveTo>
                  <a:cubicBezTo>
                    <a:pt x="2429473" y="225976"/>
                    <a:pt x="2527995" y="279929"/>
                    <a:pt x="2609315" y="362813"/>
                  </a:cubicBezTo>
                  <a:cubicBezTo>
                    <a:pt x="2701582" y="456644"/>
                    <a:pt x="2732859" y="570023"/>
                    <a:pt x="2721130" y="698259"/>
                  </a:cubicBezTo>
                  <a:cubicBezTo>
                    <a:pt x="2709402" y="818675"/>
                    <a:pt x="2586640" y="2166713"/>
                    <a:pt x="2581166" y="2227703"/>
                  </a:cubicBezTo>
                  <a:cubicBezTo>
                    <a:pt x="2566309" y="2225358"/>
                    <a:pt x="2552235" y="2230831"/>
                    <a:pt x="2538160" y="2231613"/>
                  </a:cubicBezTo>
                  <a:cubicBezTo>
                    <a:pt x="2488117" y="2233959"/>
                    <a:pt x="1953281" y="2271491"/>
                    <a:pt x="1925913" y="2268363"/>
                  </a:cubicBezTo>
                  <a:cubicBezTo>
                    <a:pt x="1909493" y="2266800"/>
                    <a:pt x="1889945" y="2266017"/>
                    <a:pt x="1883689" y="2248815"/>
                  </a:cubicBezTo>
                  <a:cubicBezTo>
                    <a:pt x="1872742" y="2222230"/>
                    <a:pt x="1803151" y="1978269"/>
                    <a:pt x="1789858" y="1972014"/>
                  </a:cubicBezTo>
                  <a:cubicBezTo>
                    <a:pt x="1767182" y="1911806"/>
                    <a:pt x="1736687" y="1856289"/>
                    <a:pt x="1701501" y="1803118"/>
                  </a:cubicBezTo>
                  <a:cubicBezTo>
                    <a:pt x="1599851" y="1649861"/>
                    <a:pt x="1490381" y="1502859"/>
                    <a:pt x="1379348" y="1356639"/>
                  </a:cubicBezTo>
                  <a:cubicBezTo>
                    <a:pt x="1312102" y="1268282"/>
                    <a:pt x="1285517" y="1163504"/>
                    <a:pt x="1256586" y="1059508"/>
                  </a:cubicBezTo>
                  <a:cubicBezTo>
                    <a:pt x="1261277" y="1049343"/>
                    <a:pt x="1244857" y="1018848"/>
                    <a:pt x="1232346" y="1018848"/>
                  </a:cubicBezTo>
                  <a:cubicBezTo>
                    <a:pt x="1208888" y="1018848"/>
                    <a:pt x="651376" y="806946"/>
                    <a:pt x="588040" y="789744"/>
                  </a:cubicBezTo>
                  <a:cubicBezTo>
                    <a:pt x="554417" y="780361"/>
                    <a:pt x="75879" y="669327"/>
                    <a:pt x="25054" y="659163"/>
                  </a:cubicBezTo>
                  <a:cubicBezTo>
                    <a:pt x="10980" y="656035"/>
                    <a:pt x="6288" y="650561"/>
                    <a:pt x="5506" y="637269"/>
                  </a:cubicBezTo>
                  <a:cubicBezTo>
                    <a:pt x="5506" y="627886"/>
                    <a:pt x="10980" y="574715"/>
                    <a:pt x="33" y="558294"/>
                  </a:cubicBezTo>
                  <a:cubicBezTo>
                    <a:pt x="-749" y="508251"/>
                    <a:pt x="12544" y="461335"/>
                    <a:pt x="32092" y="415984"/>
                  </a:cubicBezTo>
                  <a:cubicBezTo>
                    <a:pt x="82917" y="302605"/>
                    <a:pt x="168928" y="218939"/>
                    <a:pt x="263541" y="142310"/>
                  </a:cubicBezTo>
                  <a:cubicBezTo>
                    <a:pt x="268233" y="140746"/>
                    <a:pt x="1126004" y="782"/>
                    <a:pt x="1183085" y="0"/>
                  </a:cubicBezTo>
                  <a:cubicBezTo>
                    <a:pt x="1199505" y="1564"/>
                    <a:pt x="2058840" y="105560"/>
                    <a:pt x="2323913" y="180625"/>
                  </a:cubicBezTo>
                  <a:close/>
                  <a:moveTo>
                    <a:pt x="2148762" y="1605291"/>
                  </a:moveTo>
                  <a:cubicBezTo>
                    <a:pt x="2146416" y="1552120"/>
                    <a:pt x="2085426" y="945347"/>
                    <a:pt x="2080734" y="921107"/>
                  </a:cubicBezTo>
                  <a:cubicBezTo>
                    <a:pt x="2077606" y="903123"/>
                    <a:pt x="1861795" y="905469"/>
                    <a:pt x="1854758" y="906251"/>
                  </a:cubicBezTo>
                  <a:cubicBezTo>
                    <a:pt x="1839119" y="907032"/>
                    <a:pt x="1835210" y="914070"/>
                    <a:pt x="1843811" y="927363"/>
                  </a:cubicBezTo>
                  <a:cubicBezTo>
                    <a:pt x="1856322" y="943783"/>
                    <a:pt x="2129214" y="1561503"/>
                    <a:pt x="2148762" y="1605291"/>
                  </a:cubicBezTo>
                  <a:close/>
                </a:path>
              </a:pathLst>
            </a:custGeom>
            <a:solidFill>
              <a:schemeClr val="accent6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BBDB91-06F6-4432-A6AC-A27EDFB44A6F}"/>
                </a:ext>
              </a:extLst>
            </p:cNvPr>
            <p:cNvSpPr/>
            <p:nvPr/>
          </p:nvSpPr>
          <p:spPr>
            <a:xfrm>
              <a:off x="5570207" y="3198915"/>
              <a:ext cx="1894502" cy="866687"/>
            </a:xfrm>
            <a:custGeom>
              <a:avLst/>
              <a:gdLst>
                <a:gd name="connsiteX0" fmla="*/ 1795395 w 2340403"/>
                <a:gd name="connsiteY0" fmla="*/ 996280 h 1070675"/>
                <a:gd name="connsiteX1" fmla="*/ 1771155 w 2340403"/>
                <a:gd name="connsiteY1" fmla="*/ 1015046 h 1070675"/>
                <a:gd name="connsiteX2" fmla="*/ 729632 w 2340403"/>
                <a:gd name="connsiteY2" fmla="*/ 1069781 h 1070675"/>
                <a:gd name="connsiteX3" fmla="*/ 577938 w 2340403"/>
                <a:gd name="connsiteY3" fmla="*/ 1051014 h 1070675"/>
                <a:gd name="connsiteX4" fmla="*/ 24336 w 2340403"/>
                <a:gd name="connsiteY4" fmla="*/ 950928 h 1070675"/>
                <a:gd name="connsiteX5" fmla="*/ 878 w 2340403"/>
                <a:gd name="connsiteY5" fmla="*/ 921215 h 1070675"/>
                <a:gd name="connsiteX6" fmla="*/ 878 w 2340403"/>
                <a:gd name="connsiteY6" fmla="*/ 906358 h 1070675"/>
                <a:gd name="connsiteX7" fmla="*/ 572465 w 2340403"/>
                <a:gd name="connsiteY7" fmla="*/ 880555 h 1070675"/>
                <a:gd name="connsiteX8" fmla="*/ 721812 w 2340403"/>
                <a:gd name="connsiteY8" fmla="*/ 886028 h 1070675"/>
                <a:gd name="connsiteX9" fmla="*/ 1229282 w 2340403"/>
                <a:gd name="connsiteY9" fmla="*/ 37640 h 1070675"/>
                <a:gd name="connsiteX10" fmla="*/ 1248830 w 2340403"/>
                <a:gd name="connsiteY10" fmla="*/ 25911 h 1070675"/>
                <a:gd name="connsiteX11" fmla="*/ 2323194 w 2340403"/>
                <a:gd name="connsiteY11" fmla="*/ 890 h 1070675"/>
                <a:gd name="connsiteX12" fmla="*/ 2340396 w 2340403"/>
                <a:gd name="connsiteY12" fmla="*/ 3235 h 1070675"/>
                <a:gd name="connsiteX13" fmla="*/ 1795395 w 2340403"/>
                <a:gd name="connsiteY13" fmla="*/ 996280 h 10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0403" h="1070675">
                  <a:moveTo>
                    <a:pt x="1795395" y="996280"/>
                  </a:moveTo>
                  <a:cubicBezTo>
                    <a:pt x="1790703" y="1009572"/>
                    <a:pt x="1785230" y="1015046"/>
                    <a:pt x="1771155" y="1015046"/>
                  </a:cubicBezTo>
                  <a:cubicBezTo>
                    <a:pt x="1679670" y="1018955"/>
                    <a:pt x="804696" y="1062743"/>
                    <a:pt x="729632" y="1069781"/>
                  </a:cubicBezTo>
                  <a:cubicBezTo>
                    <a:pt x="677243" y="1074472"/>
                    <a:pt x="627982" y="1059616"/>
                    <a:pt x="577938" y="1051014"/>
                  </a:cubicBezTo>
                  <a:cubicBezTo>
                    <a:pt x="419208" y="1022865"/>
                    <a:pt x="50139" y="954056"/>
                    <a:pt x="24336" y="950928"/>
                  </a:cubicBezTo>
                  <a:cubicBezTo>
                    <a:pt x="6351" y="948582"/>
                    <a:pt x="-3032" y="941545"/>
                    <a:pt x="878" y="921215"/>
                  </a:cubicBezTo>
                  <a:cubicBezTo>
                    <a:pt x="1660" y="916523"/>
                    <a:pt x="878" y="911832"/>
                    <a:pt x="878" y="906358"/>
                  </a:cubicBezTo>
                  <a:cubicBezTo>
                    <a:pt x="75161" y="900103"/>
                    <a:pt x="524767" y="879773"/>
                    <a:pt x="572465" y="880555"/>
                  </a:cubicBezTo>
                  <a:cubicBezTo>
                    <a:pt x="572465" y="880555"/>
                    <a:pt x="685062" y="891502"/>
                    <a:pt x="721812" y="886028"/>
                  </a:cubicBezTo>
                  <a:cubicBezTo>
                    <a:pt x="728850" y="882119"/>
                    <a:pt x="1197223" y="92375"/>
                    <a:pt x="1229282" y="37640"/>
                  </a:cubicBezTo>
                  <a:cubicBezTo>
                    <a:pt x="1233973" y="29039"/>
                    <a:pt x="1239447" y="25911"/>
                    <a:pt x="1248830" y="25911"/>
                  </a:cubicBezTo>
                  <a:cubicBezTo>
                    <a:pt x="1392704" y="26693"/>
                    <a:pt x="2244220" y="890"/>
                    <a:pt x="2323194" y="890"/>
                  </a:cubicBezTo>
                  <a:cubicBezTo>
                    <a:pt x="2329449" y="890"/>
                    <a:pt x="2337269" y="-2238"/>
                    <a:pt x="2340396" y="3235"/>
                  </a:cubicBezTo>
                  <a:cubicBezTo>
                    <a:pt x="2342742" y="11055"/>
                    <a:pt x="1799305" y="982205"/>
                    <a:pt x="1795395" y="9962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A1F404-9720-48EF-8901-C09061ED8641}"/>
                </a:ext>
              </a:extLst>
            </p:cNvPr>
            <p:cNvSpPr/>
            <p:nvPr/>
          </p:nvSpPr>
          <p:spPr>
            <a:xfrm>
              <a:off x="4726757" y="3273131"/>
              <a:ext cx="1624588" cy="643636"/>
            </a:xfrm>
            <a:custGeom>
              <a:avLst/>
              <a:gdLst>
                <a:gd name="connsiteX0" fmla="*/ 2006961 w 2006960"/>
                <a:gd name="connsiteY0" fmla="*/ 386180 h 795126"/>
                <a:gd name="connsiteX1" fmla="*/ 1776293 w 2006960"/>
                <a:gd name="connsiteY1" fmla="*/ 777142 h 795126"/>
                <a:gd name="connsiteX2" fmla="*/ 1763000 w 2006960"/>
                <a:gd name="connsiteY2" fmla="*/ 795126 h 795126"/>
                <a:gd name="connsiteX3" fmla="*/ 1613653 w 2006960"/>
                <a:gd name="connsiteY3" fmla="*/ 789653 h 795126"/>
                <a:gd name="connsiteX4" fmla="*/ 1613653 w 2006960"/>
                <a:gd name="connsiteY4" fmla="*/ 789653 h 795126"/>
                <a:gd name="connsiteX5" fmla="*/ 1548753 w 2006960"/>
                <a:gd name="connsiteY5" fmla="*/ 732572 h 795126"/>
                <a:gd name="connsiteX6" fmla="*/ 1515912 w 2006960"/>
                <a:gd name="connsiteY6" fmla="*/ 766977 h 795126"/>
                <a:gd name="connsiteX7" fmla="*/ 1454922 w 2006960"/>
                <a:gd name="connsiteY7" fmla="*/ 786525 h 795126"/>
                <a:gd name="connsiteX8" fmla="*/ 412617 w 2006960"/>
                <a:gd name="connsiteY8" fmla="*/ 777924 h 795126"/>
                <a:gd name="connsiteX9" fmla="*/ 296110 w 2006960"/>
                <a:gd name="connsiteY9" fmla="*/ 752902 h 795126"/>
                <a:gd name="connsiteX10" fmla="*/ 219481 w 2006960"/>
                <a:gd name="connsiteY10" fmla="*/ 701295 h 795126"/>
                <a:gd name="connsiteX11" fmla="*/ 213226 w 2006960"/>
                <a:gd name="connsiteY11" fmla="*/ 696604 h 795126"/>
                <a:gd name="connsiteX12" fmla="*/ 157709 w 2006960"/>
                <a:gd name="connsiteY12" fmla="*/ 598863 h 795126"/>
                <a:gd name="connsiteX13" fmla="*/ 10707 w 2006960"/>
                <a:gd name="connsiteY13" fmla="*/ 145347 h 795126"/>
                <a:gd name="connsiteX14" fmla="*/ 2888 w 2006960"/>
                <a:gd name="connsiteY14" fmla="*/ 94522 h 795126"/>
                <a:gd name="connsiteX15" fmla="*/ 16963 w 2006960"/>
                <a:gd name="connsiteY15" fmla="*/ 71064 h 795126"/>
                <a:gd name="connsiteX16" fmla="*/ 321913 w 2006960"/>
                <a:gd name="connsiteY16" fmla="*/ 28058 h 795126"/>
                <a:gd name="connsiteX17" fmla="*/ 504884 w 2006960"/>
                <a:gd name="connsiteY17" fmla="*/ 691 h 795126"/>
                <a:gd name="connsiteX18" fmla="*/ 529905 w 2006960"/>
                <a:gd name="connsiteY18" fmla="*/ 17893 h 795126"/>
                <a:gd name="connsiteX19" fmla="*/ 566656 w 2006960"/>
                <a:gd name="connsiteY19" fmla="*/ 251689 h 795126"/>
                <a:gd name="connsiteX20" fmla="*/ 554927 w 2006960"/>
                <a:gd name="connsiteY20" fmla="*/ 354903 h 795126"/>
                <a:gd name="connsiteX21" fmla="*/ 567438 w 2006960"/>
                <a:gd name="connsiteY21" fmla="*/ 379142 h 795126"/>
                <a:gd name="connsiteX22" fmla="*/ 898974 w 2006960"/>
                <a:gd name="connsiteY22" fmla="*/ 507378 h 795126"/>
                <a:gd name="connsiteX23" fmla="*/ 1110875 w 2006960"/>
                <a:gd name="connsiteY23" fmla="*/ 566804 h 795126"/>
                <a:gd name="connsiteX24" fmla="*/ 1325123 w 2006960"/>
                <a:gd name="connsiteY24" fmla="*/ 550384 h 795126"/>
                <a:gd name="connsiteX25" fmla="*/ 1545625 w 2006960"/>
                <a:gd name="connsiteY25" fmla="*/ 497995 h 795126"/>
                <a:gd name="connsiteX26" fmla="*/ 1684026 w 2006960"/>
                <a:gd name="connsiteY26" fmla="*/ 502686 h 795126"/>
                <a:gd name="connsiteX27" fmla="*/ 1699665 w 2006960"/>
                <a:gd name="connsiteY27" fmla="*/ 487048 h 795126"/>
                <a:gd name="connsiteX28" fmla="*/ 1615217 w 2006960"/>
                <a:gd name="connsiteY28" fmla="*/ 100777 h 795126"/>
                <a:gd name="connsiteX29" fmla="*/ 1630073 w 2006960"/>
                <a:gd name="connsiteY29" fmla="*/ 77319 h 795126"/>
                <a:gd name="connsiteX30" fmla="*/ 1838065 w 2006960"/>
                <a:gd name="connsiteY30" fmla="*/ 26494 h 795126"/>
                <a:gd name="connsiteX31" fmla="*/ 1985067 w 2006960"/>
                <a:gd name="connsiteY31" fmla="*/ 308769 h 795126"/>
                <a:gd name="connsiteX32" fmla="*/ 2006961 w 2006960"/>
                <a:gd name="connsiteY32" fmla="*/ 386180 h 79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6960" h="795126">
                  <a:moveTo>
                    <a:pt x="2006961" y="386180"/>
                  </a:moveTo>
                  <a:cubicBezTo>
                    <a:pt x="1963173" y="461244"/>
                    <a:pt x="1809134" y="721625"/>
                    <a:pt x="1776293" y="777142"/>
                  </a:cubicBezTo>
                  <a:cubicBezTo>
                    <a:pt x="1772383" y="783397"/>
                    <a:pt x="1770038" y="791216"/>
                    <a:pt x="1763000" y="795126"/>
                  </a:cubicBezTo>
                  <a:cubicBezTo>
                    <a:pt x="1712957" y="793562"/>
                    <a:pt x="1663696" y="791216"/>
                    <a:pt x="1613653" y="789653"/>
                  </a:cubicBezTo>
                  <a:lnTo>
                    <a:pt x="1613653" y="789653"/>
                  </a:lnTo>
                  <a:cubicBezTo>
                    <a:pt x="1594105" y="769323"/>
                    <a:pt x="1568301" y="756030"/>
                    <a:pt x="1548753" y="732572"/>
                  </a:cubicBezTo>
                  <a:cubicBezTo>
                    <a:pt x="1542498" y="751338"/>
                    <a:pt x="1529987" y="759939"/>
                    <a:pt x="1515912" y="766977"/>
                  </a:cubicBezTo>
                  <a:cubicBezTo>
                    <a:pt x="1496364" y="776360"/>
                    <a:pt x="1475252" y="780270"/>
                    <a:pt x="1454922" y="786525"/>
                  </a:cubicBezTo>
                  <a:cubicBezTo>
                    <a:pt x="1390804" y="781833"/>
                    <a:pt x="466569" y="790434"/>
                    <a:pt x="412617" y="777924"/>
                  </a:cubicBezTo>
                  <a:cubicBezTo>
                    <a:pt x="373520" y="769323"/>
                    <a:pt x="335206" y="759157"/>
                    <a:pt x="296110" y="752902"/>
                  </a:cubicBezTo>
                  <a:cubicBezTo>
                    <a:pt x="261705" y="747429"/>
                    <a:pt x="232774" y="737264"/>
                    <a:pt x="219481" y="701295"/>
                  </a:cubicBezTo>
                  <a:cubicBezTo>
                    <a:pt x="218699" y="698949"/>
                    <a:pt x="215571" y="698167"/>
                    <a:pt x="213226" y="696604"/>
                  </a:cubicBezTo>
                  <a:cubicBezTo>
                    <a:pt x="199151" y="661417"/>
                    <a:pt x="176475" y="630922"/>
                    <a:pt x="157709" y="598863"/>
                  </a:cubicBezTo>
                  <a:cubicBezTo>
                    <a:pt x="113921" y="522234"/>
                    <a:pt x="19308" y="217284"/>
                    <a:pt x="10707" y="145347"/>
                  </a:cubicBezTo>
                  <a:cubicBezTo>
                    <a:pt x="8361" y="128145"/>
                    <a:pt x="2888" y="111724"/>
                    <a:pt x="2888" y="94522"/>
                  </a:cubicBezTo>
                  <a:cubicBezTo>
                    <a:pt x="-4149" y="79665"/>
                    <a:pt x="2106" y="72628"/>
                    <a:pt x="16963" y="71064"/>
                  </a:cubicBezTo>
                  <a:cubicBezTo>
                    <a:pt x="118613" y="56989"/>
                    <a:pt x="220263" y="42133"/>
                    <a:pt x="321913" y="28058"/>
                  </a:cubicBezTo>
                  <a:cubicBezTo>
                    <a:pt x="382903" y="19457"/>
                    <a:pt x="443893" y="10856"/>
                    <a:pt x="504884" y="691"/>
                  </a:cubicBezTo>
                  <a:cubicBezTo>
                    <a:pt x="520522" y="-1655"/>
                    <a:pt x="525996" y="1473"/>
                    <a:pt x="529905" y="17893"/>
                  </a:cubicBezTo>
                  <a:cubicBezTo>
                    <a:pt x="548671" y="94522"/>
                    <a:pt x="564310" y="171932"/>
                    <a:pt x="566656" y="251689"/>
                  </a:cubicBezTo>
                  <a:cubicBezTo>
                    <a:pt x="567438" y="286093"/>
                    <a:pt x="565874" y="321280"/>
                    <a:pt x="554927" y="354903"/>
                  </a:cubicBezTo>
                  <a:cubicBezTo>
                    <a:pt x="551017" y="367413"/>
                    <a:pt x="554145" y="373669"/>
                    <a:pt x="567438" y="379142"/>
                  </a:cubicBezTo>
                  <a:cubicBezTo>
                    <a:pt x="677689" y="422930"/>
                    <a:pt x="787158" y="468282"/>
                    <a:pt x="898974" y="507378"/>
                  </a:cubicBezTo>
                  <a:cubicBezTo>
                    <a:pt x="968565" y="531617"/>
                    <a:pt x="1037374" y="556639"/>
                    <a:pt x="1110875" y="566804"/>
                  </a:cubicBezTo>
                  <a:cubicBezTo>
                    <a:pt x="1183594" y="576969"/>
                    <a:pt x="1254749" y="571496"/>
                    <a:pt x="1325123" y="550384"/>
                  </a:cubicBezTo>
                  <a:cubicBezTo>
                    <a:pt x="1397842" y="528490"/>
                    <a:pt x="1469779" y="505814"/>
                    <a:pt x="1545625" y="497995"/>
                  </a:cubicBezTo>
                  <a:cubicBezTo>
                    <a:pt x="1591759" y="493303"/>
                    <a:pt x="1638674" y="493303"/>
                    <a:pt x="1684026" y="502686"/>
                  </a:cubicBezTo>
                  <a:cubicBezTo>
                    <a:pt x="1699665" y="505814"/>
                    <a:pt x="1703574" y="502686"/>
                    <a:pt x="1699665" y="487048"/>
                  </a:cubicBezTo>
                  <a:cubicBezTo>
                    <a:pt x="1671515" y="358812"/>
                    <a:pt x="1643366" y="229795"/>
                    <a:pt x="1615217" y="100777"/>
                  </a:cubicBezTo>
                  <a:cubicBezTo>
                    <a:pt x="1612089" y="85920"/>
                    <a:pt x="1615217" y="81229"/>
                    <a:pt x="1630073" y="77319"/>
                  </a:cubicBezTo>
                  <a:cubicBezTo>
                    <a:pt x="1699665" y="60899"/>
                    <a:pt x="1768474" y="43697"/>
                    <a:pt x="1838065" y="26494"/>
                  </a:cubicBezTo>
                  <a:cubicBezTo>
                    <a:pt x="1847448" y="55425"/>
                    <a:pt x="1958481" y="236832"/>
                    <a:pt x="1985067" y="308769"/>
                  </a:cubicBezTo>
                  <a:cubicBezTo>
                    <a:pt x="1995232" y="332227"/>
                    <a:pt x="2003051" y="358812"/>
                    <a:pt x="2006961" y="38618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D77334-0218-427E-9E41-5B7823103B16}"/>
                </a:ext>
              </a:extLst>
            </p:cNvPr>
            <p:cNvSpPr/>
            <p:nvPr/>
          </p:nvSpPr>
          <p:spPr>
            <a:xfrm>
              <a:off x="6620349" y="5853439"/>
              <a:ext cx="802580" cy="251468"/>
            </a:xfrm>
            <a:custGeom>
              <a:avLst/>
              <a:gdLst>
                <a:gd name="connsiteX0" fmla="*/ 0 w 991480"/>
                <a:gd name="connsiteY0" fmla="*/ 4101 h 310655"/>
                <a:gd name="connsiteX1" fmla="*/ 297131 w 991480"/>
                <a:gd name="connsiteY1" fmla="*/ 50234 h 310655"/>
                <a:gd name="connsiteX2" fmla="*/ 376888 w 991480"/>
                <a:gd name="connsiteY2" fmla="*/ 72128 h 310655"/>
                <a:gd name="connsiteX3" fmla="*/ 406601 w 991480"/>
                <a:gd name="connsiteY3" fmla="*/ 65873 h 310655"/>
                <a:gd name="connsiteX4" fmla="*/ 541874 w 991480"/>
                <a:gd name="connsiteY4" fmla="*/ 13484 h 310655"/>
                <a:gd name="connsiteX5" fmla="*/ 817893 w 991480"/>
                <a:gd name="connsiteY5" fmla="*/ 29122 h 310655"/>
                <a:gd name="connsiteX6" fmla="*/ 960204 w 991480"/>
                <a:gd name="connsiteY6" fmla="*/ 108096 h 310655"/>
                <a:gd name="connsiteX7" fmla="*/ 991481 w 991480"/>
                <a:gd name="connsiteY7" fmla="*/ 169869 h 310655"/>
                <a:gd name="connsiteX8" fmla="*/ 830404 w 991480"/>
                <a:gd name="connsiteY8" fmla="*/ 289503 h 310655"/>
                <a:gd name="connsiteX9" fmla="*/ 670110 w 991480"/>
                <a:gd name="connsiteY9" fmla="*/ 304360 h 310655"/>
                <a:gd name="connsiteX10" fmla="*/ 553603 w 991480"/>
                <a:gd name="connsiteY10" fmla="*/ 262917 h 310655"/>
                <a:gd name="connsiteX11" fmla="*/ 394090 w 991480"/>
                <a:gd name="connsiteY11" fmla="*/ 210529 h 310655"/>
                <a:gd name="connsiteX12" fmla="*/ 244743 w 991480"/>
                <a:gd name="connsiteY12" fmla="*/ 200363 h 310655"/>
                <a:gd name="connsiteX13" fmla="*/ 23458 w 991480"/>
                <a:gd name="connsiteY13" fmla="*/ 66655 h 310655"/>
                <a:gd name="connsiteX14" fmla="*/ 0 w 991480"/>
                <a:gd name="connsiteY14" fmla="*/ 4101 h 31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480" h="310655">
                  <a:moveTo>
                    <a:pt x="0" y="4101"/>
                  </a:moveTo>
                  <a:cubicBezTo>
                    <a:pt x="103996" y="-11538"/>
                    <a:pt x="200173" y="20521"/>
                    <a:pt x="297131" y="50234"/>
                  </a:cubicBezTo>
                  <a:cubicBezTo>
                    <a:pt x="323717" y="58054"/>
                    <a:pt x="349520" y="68219"/>
                    <a:pt x="376888" y="72128"/>
                  </a:cubicBezTo>
                  <a:cubicBezTo>
                    <a:pt x="387835" y="73692"/>
                    <a:pt x="398000" y="72910"/>
                    <a:pt x="406601" y="65873"/>
                  </a:cubicBezTo>
                  <a:cubicBezTo>
                    <a:pt x="444915" y="30686"/>
                    <a:pt x="492613" y="18957"/>
                    <a:pt x="541874" y="13484"/>
                  </a:cubicBezTo>
                  <a:cubicBezTo>
                    <a:pt x="634923" y="3319"/>
                    <a:pt x="727190" y="3319"/>
                    <a:pt x="817893" y="29122"/>
                  </a:cubicBezTo>
                  <a:cubicBezTo>
                    <a:pt x="871064" y="44761"/>
                    <a:pt x="920325" y="67436"/>
                    <a:pt x="960204" y="108096"/>
                  </a:cubicBezTo>
                  <a:cubicBezTo>
                    <a:pt x="976624" y="125299"/>
                    <a:pt x="989135" y="145629"/>
                    <a:pt x="991481" y="169869"/>
                  </a:cubicBezTo>
                  <a:cubicBezTo>
                    <a:pt x="949256" y="225385"/>
                    <a:pt x="893740" y="261354"/>
                    <a:pt x="830404" y="289503"/>
                  </a:cubicBezTo>
                  <a:cubicBezTo>
                    <a:pt x="778015" y="312961"/>
                    <a:pt x="724062" y="315307"/>
                    <a:pt x="670110" y="304360"/>
                  </a:cubicBezTo>
                  <a:cubicBezTo>
                    <a:pt x="630231" y="296541"/>
                    <a:pt x="592699" y="276992"/>
                    <a:pt x="553603" y="262917"/>
                  </a:cubicBezTo>
                  <a:cubicBezTo>
                    <a:pt x="501214" y="244152"/>
                    <a:pt x="449607" y="219912"/>
                    <a:pt x="394090" y="210529"/>
                  </a:cubicBezTo>
                  <a:cubicBezTo>
                    <a:pt x="344829" y="202710"/>
                    <a:pt x="294786" y="196454"/>
                    <a:pt x="244743" y="200363"/>
                  </a:cubicBezTo>
                  <a:cubicBezTo>
                    <a:pt x="137619" y="209747"/>
                    <a:pt x="71937" y="152666"/>
                    <a:pt x="23458" y="66655"/>
                  </a:cubicBezTo>
                  <a:cubicBezTo>
                    <a:pt x="14075" y="46325"/>
                    <a:pt x="782" y="27558"/>
                    <a:pt x="0" y="41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FA73D0-3C4D-41F1-A41F-872B4E3CE588}"/>
                </a:ext>
              </a:extLst>
            </p:cNvPr>
            <p:cNvSpPr/>
            <p:nvPr/>
          </p:nvSpPr>
          <p:spPr>
            <a:xfrm>
              <a:off x="5239252" y="1692542"/>
              <a:ext cx="540027" cy="440656"/>
            </a:xfrm>
            <a:custGeom>
              <a:avLst/>
              <a:gdLst>
                <a:gd name="connsiteX0" fmla="*/ 655253 w 667131"/>
                <a:gd name="connsiteY0" fmla="*/ 365208 h 544371"/>
                <a:gd name="connsiteX1" fmla="*/ 648216 w 667131"/>
                <a:gd name="connsiteY1" fmla="*/ 303436 h 544371"/>
                <a:gd name="connsiteX2" fmla="*/ 573933 w 667131"/>
                <a:gd name="connsiteY2" fmla="*/ 251047 h 544371"/>
                <a:gd name="connsiteX3" fmla="*/ 310424 w 667131"/>
                <a:gd name="connsiteY3" fmla="*/ 222116 h 544371"/>
                <a:gd name="connsiteX4" fmla="*/ 215811 w 667131"/>
                <a:gd name="connsiteY4" fmla="*/ 226808 h 544371"/>
                <a:gd name="connsiteX5" fmla="*/ 161858 w 667131"/>
                <a:gd name="connsiteY5" fmla="*/ 298745 h 544371"/>
                <a:gd name="connsiteX6" fmla="*/ 165768 w 667131"/>
                <a:gd name="connsiteY6" fmla="*/ 369118 h 544371"/>
                <a:gd name="connsiteX7" fmla="*/ 143092 w 667131"/>
                <a:gd name="connsiteY7" fmla="*/ 412124 h 544371"/>
                <a:gd name="connsiteX8" fmla="*/ 110251 w 667131"/>
                <a:gd name="connsiteY8" fmla="*/ 484843 h 544371"/>
                <a:gd name="connsiteX9" fmla="*/ 114943 w 667131"/>
                <a:gd name="connsiteY9" fmla="*/ 520029 h 544371"/>
                <a:gd name="connsiteX10" fmla="*/ 99304 w 667131"/>
                <a:gd name="connsiteY10" fmla="*/ 543487 h 544371"/>
                <a:gd name="connsiteX11" fmla="*/ 78974 w 667131"/>
                <a:gd name="connsiteY11" fmla="*/ 529413 h 544371"/>
                <a:gd name="connsiteX12" fmla="*/ 11729 w 667131"/>
                <a:gd name="connsiteY12" fmla="*/ 446529 h 544371"/>
                <a:gd name="connsiteX13" fmla="*/ 0 w 667131"/>
                <a:gd name="connsiteY13" fmla="*/ 438709 h 544371"/>
                <a:gd name="connsiteX14" fmla="*/ 12511 w 667131"/>
                <a:gd name="connsiteY14" fmla="*/ 289362 h 544371"/>
                <a:gd name="connsiteX15" fmla="*/ 150911 w 667131"/>
                <a:gd name="connsiteY15" fmla="*/ 51657 h 544371"/>
                <a:gd name="connsiteX16" fmla="*/ 601300 w 667131"/>
                <a:gd name="connsiteY16" fmla="*/ 121248 h 544371"/>
                <a:gd name="connsiteX17" fmla="*/ 662290 w 667131"/>
                <a:gd name="connsiteY17" fmla="*/ 344096 h 544371"/>
                <a:gd name="connsiteX18" fmla="*/ 655253 w 667131"/>
                <a:gd name="connsiteY18" fmla="*/ 365208 h 5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131" h="544371">
                  <a:moveTo>
                    <a:pt x="655253" y="365208"/>
                  </a:moveTo>
                  <a:cubicBezTo>
                    <a:pt x="655253" y="344096"/>
                    <a:pt x="653689" y="323766"/>
                    <a:pt x="648216" y="303436"/>
                  </a:cubicBezTo>
                  <a:cubicBezTo>
                    <a:pt x="638832" y="266686"/>
                    <a:pt x="616939" y="247138"/>
                    <a:pt x="573933" y="251047"/>
                  </a:cubicBezTo>
                  <a:cubicBezTo>
                    <a:pt x="483229" y="260430"/>
                    <a:pt x="397218" y="240100"/>
                    <a:pt x="310424" y="222116"/>
                  </a:cubicBezTo>
                  <a:cubicBezTo>
                    <a:pt x="279147" y="215861"/>
                    <a:pt x="247088" y="216643"/>
                    <a:pt x="215811" y="226808"/>
                  </a:cubicBezTo>
                  <a:cubicBezTo>
                    <a:pt x="178279" y="238537"/>
                    <a:pt x="161858" y="259649"/>
                    <a:pt x="161858" y="298745"/>
                  </a:cubicBezTo>
                  <a:cubicBezTo>
                    <a:pt x="161858" y="322203"/>
                    <a:pt x="164204" y="345660"/>
                    <a:pt x="165768" y="369118"/>
                  </a:cubicBezTo>
                  <a:cubicBezTo>
                    <a:pt x="167332" y="388666"/>
                    <a:pt x="161077" y="403523"/>
                    <a:pt x="143092" y="412124"/>
                  </a:cubicBezTo>
                  <a:cubicBezTo>
                    <a:pt x="111033" y="426980"/>
                    <a:pt x="104778" y="452784"/>
                    <a:pt x="110251" y="484843"/>
                  </a:cubicBezTo>
                  <a:cubicBezTo>
                    <a:pt x="111815" y="496572"/>
                    <a:pt x="112597" y="508301"/>
                    <a:pt x="114943" y="520029"/>
                  </a:cubicBezTo>
                  <a:cubicBezTo>
                    <a:pt x="118071" y="534104"/>
                    <a:pt x="115725" y="540359"/>
                    <a:pt x="99304" y="543487"/>
                  </a:cubicBezTo>
                  <a:cubicBezTo>
                    <a:pt x="85230" y="545833"/>
                    <a:pt x="81320" y="544269"/>
                    <a:pt x="78974" y="529413"/>
                  </a:cubicBezTo>
                  <a:cubicBezTo>
                    <a:pt x="72719" y="489534"/>
                    <a:pt x="40660" y="468422"/>
                    <a:pt x="11729" y="446529"/>
                  </a:cubicBezTo>
                  <a:cubicBezTo>
                    <a:pt x="7819" y="443401"/>
                    <a:pt x="3910" y="441055"/>
                    <a:pt x="0" y="438709"/>
                  </a:cubicBezTo>
                  <a:cubicBezTo>
                    <a:pt x="6255" y="389448"/>
                    <a:pt x="4692" y="339405"/>
                    <a:pt x="12511" y="289362"/>
                  </a:cubicBezTo>
                  <a:cubicBezTo>
                    <a:pt x="28149" y="191621"/>
                    <a:pt x="62554" y="106391"/>
                    <a:pt x="150911" y="51657"/>
                  </a:cubicBezTo>
                  <a:cubicBezTo>
                    <a:pt x="276019" y="-25754"/>
                    <a:pt x="487921" y="-26536"/>
                    <a:pt x="601300" y="121248"/>
                  </a:cubicBezTo>
                  <a:cubicBezTo>
                    <a:pt x="652125" y="187711"/>
                    <a:pt x="678711" y="259649"/>
                    <a:pt x="662290" y="344096"/>
                  </a:cubicBezTo>
                  <a:cubicBezTo>
                    <a:pt x="660726" y="351134"/>
                    <a:pt x="660726" y="358953"/>
                    <a:pt x="655253" y="365208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A4500A-3282-4B36-9089-0A6446A26143}"/>
                </a:ext>
              </a:extLst>
            </p:cNvPr>
            <p:cNvSpPr/>
            <p:nvPr/>
          </p:nvSpPr>
          <p:spPr>
            <a:xfrm>
              <a:off x="6032339" y="3912337"/>
              <a:ext cx="120893" cy="7363"/>
            </a:xfrm>
            <a:custGeom>
              <a:avLst/>
              <a:gdLst>
                <a:gd name="connsiteX0" fmla="*/ 0 w 149347"/>
                <a:gd name="connsiteY0" fmla="*/ 0 h 9096"/>
                <a:gd name="connsiteX1" fmla="*/ 149348 w 149347"/>
                <a:gd name="connsiteY1" fmla="*/ 5474 h 9096"/>
                <a:gd name="connsiteX2" fmla="*/ 40660 w 149347"/>
                <a:gd name="connsiteY2" fmla="*/ 6256 h 9096"/>
                <a:gd name="connsiteX3" fmla="*/ 0 w 149347"/>
                <a:gd name="connsiteY3" fmla="*/ 0 h 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347" h="9096">
                  <a:moveTo>
                    <a:pt x="0" y="0"/>
                  </a:moveTo>
                  <a:cubicBezTo>
                    <a:pt x="50043" y="1564"/>
                    <a:pt x="99304" y="3910"/>
                    <a:pt x="149348" y="5474"/>
                  </a:cubicBezTo>
                  <a:cubicBezTo>
                    <a:pt x="113379" y="10947"/>
                    <a:pt x="76629" y="9383"/>
                    <a:pt x="40660" y="6256"/>
                  </a:cubicBezTo>
                  <a:cubicBezTo>
                    <a:pt x="27367" y="4692"/>
                    <a:pt x="11729" y="14857"/>
                    <a:pt x="0" y="0"/>
                  </a:cubicBezTo>
                  <a:close/>
                </a:path>
              </a:pathLst>
            </a:custGeom>
            <a:solidFill>
              <a:srgbClr val="120202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F2570B-D905-4EF8-A038-B36027176BB0}"/>
                </a:ext>
              </a:extLst>
            </p:cNvPr>
            <p:cNvSpPr/>
            <p:nvPr/>
          </p:nvSpPr>
          <p:spPr>
            <a:xfrm>
              <a:off x="6620594" y="5630727"/>
              <a:ext cx="955329" cy="360217"/>
            </a:xfrm>
            <a:custGeom>
              <a:avLst/>
              <a:gdLst>
                <a:gd name="connsiteX0" fmla="*/ 1131142 w 1180180"/>
                <a:gd name="connsiteY0" fmla="*/ 129103 h 445000"/>
                <a:gd name="connsiteX1" fmla="*/ 1022454 w 1180180"/>
                <a:gd name="connsiteY1" fmla="*/ 82969 h 445000"/>
                <a:gd name="connsiteX2" fmla="*/ 774584 w 1180180"/>
                <a:gd name="connsiteY2" fmla="*/ 85 h 445000"/>
                <a:gd name="connsiteX3" fmla="*/ 119331 w 1180180"/>
                <a:gd name="connsiteY3" fmla="*/ 41527 h 445000"/>
                <a:gd name="connsiteX4" fmla="*/ 77107 w 1180180"/>
                <a:gd name="connsiteY4" fmla="*/ 21979 h 445000"/>
                <a:gd name="connsiteX5" fmla="*/ 479 w 1180180"/>
                <a:gd name="connsiteY5" fmla="*/ 279232 h 445000"/>
                <a:gd name="connsiteX6" fmla="*/ 297610 w 1180180"/>
                <a:gd name="connsiteY6" fmla="*/ 325366 h 445000"/>
                <a:gd name="connsiteX7" fmla="*/ 377366 w 1180180"/>
                <a:gd name="connsiteY7" fmla="*/ 347260 h 445000"/>
                <a:gd name="connsiteX8" fmla="*/ 407079 w 1180180"/>
                <a:gd name="connsiteY8" fmla="*/ 341005 h 445000"/>
                <a:gd name="connsiteX9" fmla="*/ 542352 w 1180180"/>
                <a:gd name="connsiteY9" fmla="*/ 288616 h 445000"/>
                <a:gd name="connsiteX10" fmla="*/ 818372 w 1180180"/>
                <a:gd name="connsiteY10" fmla="*/ 304254 h 445000"/>
                <a:gd name="connsiteX11" fmla="*/ 960682 w 1180180"/>
                <a:gd name="connsiteY11" fmla="*/ 383228 h 445000"/>
                <a:gd name="connsiteX12" fmla="*/ 991959 w 1180180"/>
                <a:gd name="connsiteY12" fmla="*/ 445000 h 445000"/>
                <a:gd name="connsiteX13" fmla="*/ 1160073 w 1180180"/>
                <a:gd name="connsiteY13" fmla="*/ 247955 h 445000"/>
                <a:gd name="connsiteX14" fmla="*/ 1131142 w 1180180"/>
                <a:gd name="connsiteY14" fmla="*/ 129103 h 4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80" h="445000">
                  <a:moveTo>
                    <a:pt x="1131142" y="129103"/>
                  </a:moveTo>
                  <a:cubicBezTo>
                    <a:pt x="1096737" y="109555"/>
                    <a:pt x="1059987" y="95480"/>
                    <a:pt x="1022454" y="82969"/>
                  </a:cubicBezTo>
                  <a:cubicBezTo>
                    <a:pt x="939570" y="54820"/>
                    <a:pt x="856686" y="27453"/>
                    <a:pt x="774584" y="85"/>
                  </a:cubicBezTo>
                  <a:cubicBezTo>
                    <a:pt x="759728" y="-2261"/>
                    <a:pt x="146699" y="44655"/>
                    <a:pt x="119331" y="41527"/>
                  </a:cubicBezTo>
                  <a:cubicBezTo>
                    <a:pt x="102911" y="39964"/>
                    <a:pt x="83363" y="39181"/>
                    <a:pt x="77107" y="21979"/>
                  </a:cubicBezTo>
                  <a:cubicBezTo>
                    <a:pt x="66160" y="-4606"/>
                    <a:pt x="-6559" y="244046"/>
                    <a:pt x="479" y="279232"/>
                  </a:cubicBezTo>
                  <a:cubicBezTo>
                    <a:pt x="104475" y="263594"/>
                    <a:pt x="200651" y="295653"/>
                    <a:pt x="297610" y="325366"/>
                  </a:cubicBezTo>
                  <a:cubicBezTo>
                    <a:pt x="324195" y="333185"/>
                    <a:pt x="349999" y="343350"/>
                    <a:pt x="377366" y="347260"/>
                  </a:cubicBezTo>
                  <a:cubicBezTo>
                    <a:pt x="388313" y="348824"/>
                    <a:pt x="398478" y="348042"/>
                    <a:pt x="407079" y="341005"/>
                  </a:cubicBezTo>
                  <a:cubicBezTo>
                    <a:pt x="445394" y="305818"/>
                    <a:pt x="493091" y="294089"/>
                    <a:pt x="542352" y="288616"/>
                  </a:cubicBezTo>
                  <a:cubicBezTo>
                    <a:pt x="635402" y="278451"/>
                    <a:pt x="727669" y="278451"/>
                    <a:pt x="818372" y="304254"/>
                  </a:cubicBezTo>
                  <a:cubicBezTo>
                    <a:pt x="871543" y="319893"/>
                    <a:pt x="920804" y="342568"/>
                    <a:pt x="960682" y="383228"/>
                  </a:cubicBezTo>
                  <a:cubicBezTo>
                    <a:pt x="977102" y="400431"/>
                    <a:pt x="989613" y="420760"/>
                    <a:pt x="991959" y="445000"/>
                  </a:cubicBezTo>
                  <a:cubicBezTo>
                    <a:pt x="1007597" y="427798"/>
                    <a:pt x="1126450" y="301908"/>
                    <a:pt x="1160073" y="247955"/>
                  </a:cubicBezTo>
                  <a:cubicBezTo>
                    <a:pt x="1193696" y="194002"/>
                    <a:pt x="1185876" y="160380"/>
                    <a:pt x="1131142" y="129103"/>
                  </a:cubicBezTo>
                  <a:close/>
                </a:path>
              </a:pathLst>
            </a:custGeom>
            <a:solidFill>
              <a:srgbClr val="000101"/>
            </a:solidFill>
            <a:ln w="78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Group 354">
            <a:extLst>
              <a:ext uri="{FF2B5EF4-FFF2-40B4-BE49-F238E27FC236}">
                <a16:creationId xmlns:a16="http://schemas.microsoft.com/office/drawing/2014/main" id="{6E5A6665-1ED4-0047-8DA2-FDBF272A4795}"/>
              </a:ext>
            </a:extLst>
          </p:cNvPr>
          <p:cNvGrpSpPr/>
          <p:nvPr/>
        </p:nvGrpSpPr>
        <p:grpSpPr>
          <a:xfrm>
            <a:off x="219618" y="6011171"/>
            <a:ext cx="3720766" cy="724246"/>
            <a:chOff x="3403153" y="4514416"/>
            <a:chExt cx="6298194" cy="1225941"/>
          </a:xfrm>
          <a:solidFill>
            <a:schemeClr val="accent4"/>
          </a:solidFill>
        </p:grpSpPr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3ED737CD-8E3F-2D9B-2548-A9FA2BF58822}"/>
                </a:ext>
              </a:extLst>
            </p:cNvPr>
            <p:cNvSpPr/>
            <p:nvPr/>
          </p:nvSpPr>
          <p:spPr>
            <a:xfrm>
              <a:off x="3403153" y="4529790"/>
              <a:ext cx="1249025" cy="1149578"/>
            </a:xfrm>
            <a:custGeom>
              <a:avLst/>
              <a:gdLst>
                <a:gd name="connsiteX0" fmla="*/ 2418299 w 2418298"/>
                <a:gd name="connsiteY0" fmla="*/ 1014345 h 2225755"/>
                <a:gd name="connsiteX1" fmla="*/ 2057327 w 2418298"/>
                <a:gd name="connsiteY1" fmla="*/ 873915 h 2225755"/>
                <a:gd name="connsiteX2" fmla="*/ 1339242 w 2418298"/>
                <a:gd name="connsiteY2" fmla="*/ 1071017 h 2225755"/>
                <a:gd name="connsiteX3" fmla="*/ 1155719 w 2418298"/>
                <a:gd name="connsiteY3" fmla="*/ 1469723 h 2225755"/>
                <a:gd name="connsiteX4" fmla="*/ 1382407 w 2418298"/>
                <a:gd name="connsiteY4" fmla="*/ 2118772 h 2225755"/>
                <a:gd name="connsiteX5" fmla="*/ 1430361 w 2418298"/>
                <a:gd name="connsiteY5" fmla="*/ 2171442 h 2225755"/>
                <a:gd name="connsiteX6" fmla="*/ 1489320 w 2418298"/>
                <a:gd name="connsiteY6" fmla="*/ 2225755 h 2225755"/>
                <a:gd name="connsiteX7" fmla="*/ 1319232 w 2418298"/>
                <a:gd name="connsiteY7" fmla="*/ 2179231 h 2225755"/>
                <a:gd name="connsiteX8" fmla="*/ 1157220 w 2418298"/>
                <a:gd name="connsiteY8" fmla="*/ 2090185 h 2225755"/>
                <a:gd name="connsiteX9" fmla="*/ 1135137 w 2418298"/>
                <a:gd name="connsiteY9" fmla="*/ 2060170 h 2225755"/>
                <a:gd name="connsiteX10" fmla="*/ 962405 w 2418298"/>
                <a:gd name="connsiteY10" fmla="*/ 1596860 h 2225755"/>
                <a:gd name="connsiteX11" fmla="*/ 215020 w 2418298"/>
                <a:gd name="connsiteY11" fmla="*/ 903502 h 2225755"/>
                <a:gd name="connsiteX12" fmla="*/ 23135 w 2418298"/>
                <a:gd name="connsiteY12" fmla="*/ 827820 h 2225755"/>
                <a:gd name="connsiteX13" fmla="*/ 123 w 2418298"/>
                <a:gd name="connsiteY13" fmla="*/ 794946 h 2225755"/>
                <a:gd name="connsiteX14" fmla="*/ 619657 w 2418298"/>
                <a:gd name="connsiteY14" fmla="*/ 2466 h 2225755"/>
                <a:gd name="connsiteX15" fmla="*/ 661536 w 2418298"/>
                <a:gd name="connsiteY15" fmla="*/ 17188 h 2225755"/>
                <a:gd name="connsiteX16" fmla="*/ 1758030 w 2418298"/>
                <a:gd name="connsiteY16" fmla="*/ 710402 h 2225755"/>
                <a:gd name="connsiteX17" fmla="*/ 2162024 w 2418298"/>
                <a:gd name="connsiteY17" fmla="*/ 727840 h 2225755"/>
                <a:gd name="connsiteX18" fmla="*/ 2185893 w 2418298"/>
                <a:gd name="connsiteY18" fmla="*/ 732056 h 2225755"/>
                <a:gd name="connsiteX19" fmla="*/ 2418299 w 2418298"/>
                <a:gd name="connsiteY19" fmla="*/ 1014345 h 222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18298" h="2225755">
                  <a:moveTo>
                    <a:pt x="2418299" y="1014345"/>
                  </a:moveTo>
                  <a:cubicBezTo>
                    <a:pt x="2305026" y="947096"/>
                    <a:pt x="2186465" y="896284"/>
                    <a:pt x="2057327" y="873915"/>
                  </a:cubicBezTo>
                  <a:cubicBezTo>
                    <a:pt x="1787331" y="827177"/>
                    <a:pt x="1540489" y="872129"/>
                    <a:pt x="1339242" y="1071017"/>
                  </a:cubicBezTo>
                  <a:cubicBezTo>
                    <a:pt x="1229257" y="1179716"/>
                    <a:pt x="1169655" y="1314786"/>
                    <a:pt x="1155719" y="1469723"/>
                  </a:cubicBezTo>
                  <a:cubicBezTo>
                    <a:pt x="1133208" y="1720495"/>
                    <a:pt x="1222825" y="1931675"/>
                    <a:pt x="1382407" y="2118772"/>
                  </a:cubicBezTo>
                  <a:cubicBezTo>
                    <a:pt x="1397844" y="2136852"/>
                    <a:pt x="1413638" y="2154647"/>
                    <a:pt x="1430361" y="2171442"/>
                  </a:cubicBezTo>
                  <a:cubicBezTo>
                    <a:pt x="1446869" y="2188093"/>
                    <a:pt x="1464807" y="2203315"/>
                    <a:pt x="1489320" y="2225755"/>
                  </a:cubicBezTo>
                  <a:cubicBezTo>
                    <a:pt x="1424072" y="2217823"/>
                    <a:pt x="1370973" y="2199885"/>
                    <a:pt x="1319232" y="2179231"/>
                  </a:cubicBezTo>
                  <a:cubicBezTo>
                    <a:pt x="1261845" y="2156291"/>
                    <a:pt x="1207317" y="2127062"/>
                    <a:pt x="1157220" y="2090185"/>
                  </a:cubicBezTo>
                  <a:cubicBezTo>
                    <a:pt x="1146500" y="2082324"/>
                    <a:pt x="1137281" y="2075320"/>
                    <a:pt x="1135137" y="2060170"/>
                  </a:cubicBezTo>
                  <a:cubicBezTo>
                    <a:pt x="1111482" y="1893227"/>
                    <a:pt x="1049307" y="1739862"/>
                    <a:pt x="962405" y="1596860"/>
                  </a:cubicBezTo>
                  <a:cubicBezTo>
                    <a:pt x="779239" y="1295490"/>
                    <a:pt x="531612" y="1062084"/>
                    <a:pt x="215020" y="903502"/>
                  </a:cubicBezTo>
                  <a:cubicBezTo>
                    <a:pt x="153417" y="872629"/>
                    <a:pt x="89455" y="846544"/>
                    <a:pt x="23135" y="827820"/>
                  </a:cubicBezTo>
                  <a:cubicBezTo>
                    <a:pt x="3196" y="822174"/>
                    <a:pt x="-806" y="812384"/>
                    <a:pt x="123" y="794946"/>
                  </a:cubicBezTo>
                  <a:cubicBezTo>
                    <a:pt x="19633" y="417323"/>
                    <a:pt x="277338" y="106520"/>
                    <a:pt x="619657" y="2466"/>
                  </a:cubicBezTo>
                  <a:cubicBezTo>
                    <a:pt x="639096" y="-3466"/>
                    <a:pt x="650101" y="1251"/>
                    <a:pt x="661536" y="17188"/>
                  </a:cubicBezTo>
                  <a:cubicBezTo>
                    <a:pt x="933247" y="395883"/>
                    <a:pt x="1309870" y="610708"/>
                    <a:pt x="1758030" y="710402"/>
                  </a:cubicBezTo>
                  <a:cubicBezTo>
                    <a:pt x="1890812" y="739918"/>
                    <a:pt x="2026382" y="743920"/>
                    <a:pt x="2162024" y="727840"/>
                  </a:cubicBezTo>
                  <a:cubicBezTo>
                    <a:pt x="2170385" y="726839"/>
                    <a:pt x="2178675" y="726482"/>
                    <a:pt x="2185893" y="732056"/>
                  </a:cubicBezTo>
                  <a:cubicBezTo>
                    <a:pt x="2284372" y="808810"/>
                    <a:pt x="2365700" y="899643"/>
                    <a:pt x="2418299" y="1014345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5A46A6BA-DEEC-5871-AF3C-1CF41E05E65F}"/>
                </a:ext>
              </a:extLst>
            </p:cNvPr>
            <p:cNvSpPr/>
            <p:nvPr/>
          </p:nvSpPr>
          <p:spPr>
            <a:xfrm>
              <a:off x="4096983" y="4992969"/>
              <a:ext cx="598019" cy="499595"/>
            </a:xfrm>
            <a:custGeom>
              <a:avLst/>
              <a:gdLst>
                <a:gd name="connsiteX0" fmla="*/ 547096 w 1157853"/>
                <a:gd name="connsiteY0" fmla="*/ 0 h 967291"/>
                <a:gd name="connsiteX1" fmla="*/ 1083801 w 1157853"/>
                <a:gd name="connsiteY1" fmla="*/ 174090 h 967291"/>
                <a:gd name="connsiteX2" fmla="*/ 1131826 w 1157853"/>
                <a:gd name="connsiteY2" fmla="*/ 277286 h 967291"/>
                <a:gd name="connsiteX3" fmla="*/ 1016266 w 1157853"/>
                <a:gd name="connsiteY3" fmla="*/ 947131 h 967291"/>
                <a:gd name="connsiteX4" fmla="*/ 970242 w 1157853"/>
                <a:gd name="connsiteY4" fmla="*/ 956993 h 967291"/>
                <a:gd name="connsiteX5" fmla="*/ 844320 w 1157853"/>
                <a:gd name="connsiteY5" fmla="*/ 863731 h 967291"/>
                <a:gd name="connsiteX6" fmla="*/ 831242 w 1157853"/>
                <a:gd name="connsiteY6" fmla="*/ 828356 h 967291"/>
                <a:gd name="connsiteX7" fmla="*/ 780931 w 1157853"/>
                <a:gd name="connsiteY7" fmla="*/ 694716 h 967291"/>
                <a:gd name="connsiteX8" fmla="*/ 486207 w 1157853"/>
                <a:gd name="connsiteY8" fmla="*/ 476317 h 967291"/>
                <a:gd name="connsiteX9" fmla="*/ 343205 w 1157853"/>
                <a:gd name="connsiteY9" fmla="*/ 467384 h 967291"/>
                <a:gd name="connsiteX10" fmla="*/ 300040 w 1157853"/>
                <a:gd name="connsiteY10" fmla="*/ 464382 h 967291"/>
                <a:gd name="connsiteX11" fmla="*/ 20681 w 1157853"/>
                <a:gd name="connsiteY11" fmla="*/ 261135 h 967291"/>
                <a:gd name="connsiteX12" fmla="*/ 17537 w 1157853"/>
                <a:gd name="connsiteY12" fmla="*/ 206678 h 967291"/>
                <a:gd name="connsiteX13" fmla="*/ 425533 w 1157853"/>
                <a:gd name="connsiteY13" fmla="*/ 7218 h 967291"/>
                <a:gd name="connsiteX14" fmla="*/ 547096 w 1157853"/>
                <a:gd name="connsiteY14" fmla="*/ 0 h 96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7853" h="967291">
                  <a:moveTo>
                    <a:pt x="547096" y="0"/>
                  </a:moveTo>
                  <a:cubicBezTo>
                    <a:pt x="739481" y="-71"/>
                    <a:pt x="918859" y="64248"/>
                    <a:pt x="1083801" y="174090"/>
                  </a:cubicBezTo>
                  <a:cubicBezTo>
                    <a:pt x="1120963" y="198888"/>
                    <a:pt x="1123036" y="241124"/>
                    <a:pt x="1131826" y="277286"/>
                  </a:cubicBezTo>
                  <a:cubicBezTo>
                    <a:pt x="1189713" y="516552"/>
                    <a:pt x="1150979" y="740168"/>
                    <a:pt x="1016266" y="947131"/>
                  </a:cubicBezTo>
                  <a:cubicBezTo>
                    <a:pt x="1002331" y="968571"/>
                    <a:pt x="992254" y="974574"/>
                    <a:pt x="970242" y="956993"/>
                  </a:cubicBezTo>
                  <a:cubicBezTo>
                    <a:pt x="929436" y="924477"/>
                    <a:pt x="886771" y="894175"/>
                    <a:pt x="844320" y="863731"/>
                  </a:cubicBezTo>
                  <a:cubicBezTo>
                    <a:pt x="831099" y="854226"/>
                    <a:pt x="826883" y="845722"/>
                    <a:pt x="831242" y="828356"/>
                  </a:cubicBezTo>
                  <a:cubicBezTo>
                    <a:pt x="845178" y="773185"/>
                    <a:pt x="827240" y="728662"/>
                    <a:pt x="780931" y="694716"/>
                  </a:cubicBezTo>
                  <a:cubicBezTo>
                    <a:pt x="682380" y="622392"/>
                    <a:pt x="584043" y="549641"/>
                    <a:pt x="486207" y="476317"/>
                  </a:cubicBezTo>
                  <a:cubicBezTo>
                    <a:pt x="439969" y="441656"/>
                    <a:pt x="391873" y="440013"/>
                    <a:pt x="343205" y="467384"/>
                  </a:cubicBezTo>
                  <a:cubicBezTo>
                    <a:pt x="325767" y="477175"/>
                    <a:pt x="316120" y="476389"/>
                    <a:pt x="300040" y="464382"/>
                  </a:cubicBezTo>
                  <a:cubicBezTo>
                    <a:pt x="207778" y="395490"/>
                    <a:pt x="114873" y="327383"/>
                    <a:pt x="20681" y="261135"/>
                  </a:cubicBezTo>
                  <a:cubicBezTo>
                    <a:pt x="-7547" y="241339"/>
                    <a:pt x="-5189" y="229619"/>
                    <a:pt x="17537" y="206678"/>
                  </a:cubicBezTo>
                  <a:cubicBezTo>
                    <a:pt x="130595" y="92619"/>
                    <a:pt x="267309" y="29229"/>
                    <a:pt x="425533" y="7218"/>
                  </a:cubicBezTo>
                  <a:cubicBezTo>
                    <a:pt x="463553" y="1858"/>
                    <a:pt x="501286" y="2144"/>
                    <a:pt x="547096" y="0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CE939A01-C850-321D-4035-CECF7FAA51F3}"/>
                </a:ext>
              </a:extLst>
            </p:cNvPr>
            <p:cNvSpPr/>
            <p:nvPr/>
          </p:nvSpPr>
          <p:spPr>
            <a:xfrm>
              <a:off x="3408977" y="4979050"/>
              <a:ext cx="557466" cy="600806"/>
            </a:xfrm>
            <a:custGeom>
              <a:avLst/>
              <a:gdLst>
                <a:gd name="connsiteX0" fmla="*/ 1079338 w 1079337"/>
                <a:gd name="connsiteY0" fmla="*/ 1163251 h 1163250"/>
                <a:gd name="connsiteX1" fmla="*/ 858438 w 1079337"/>
                <a:gd name="connsiteY1" fmla="*/ 999738 h 1163250"/>
                <a:gd name="connsiteX2" fmla="*/ 309941 w 1079337"/>
                <a:gd name="connsiteY2" fmla="*/ 591170 h 1163250"/>
                <a:gd name="connsiteX3" fmla="*/ 424 w 1079337"/>
                <a:gd name="connsiteY3" fmla="*/ 24878 h 1163250"/>
                <a:gd name="connsiteX4" fmla="*/ 29368 w 1079337"/>
                <a:gd name="connsiteY4" fmla="*/ 4796 h 1163250"/>
                <a:gd name="connsiteX5" fmla="*/ 501683 w 1079337"/>
                <a:gd name="connsiteY5" fmla="*/ 271076 h 1163250"/>
                <a:gd name="connsiteX6" fmla="*/ 1041247 w 1079337"/>
                <a:gd name="connsiteY6" fmla="*/ 1013459 h 1163250"/>
                <a:gd name="connsiteX7" fmla="*/ 1079338 w 1079337"/>
                <a:gd name="connsiteY7" fmla="*/ 1163251 h 11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337" h="1163250">
                  <a:moveTo>
                    <a:pt x="1079338" y="1163251"/>
                  </a:moveTo>
                  <a:cubicBezTo>
                    <a:pt x="1002941" y="1106721"/>
                    <a:pt x="930618" y="1053408"/>
                    <a:pt x="858438" y="999738"/>
                  </a:cubicBezTo>
                  <a:cubicBezTo>
                    <a:pt x="675415" y="863810"/>
                    <a:pt x="491035" y="729741"/>
                    <a:pt x="309941" y="591170"/>
                  </a:cubicBezTo>
                  <a:cubicBezTo>
                    <a:pt x="123845" y="448811"/>
                    <a:pt x="21221" y="258856"/>
                    <a:pt x="424" y="24878"/>
                  </a:cubicBezTo>
                  <a:cubicBezTo>
                    <a:pt x="-2220" y="-5138"/>
                    <a:pt x="7499" y="-2565"/>
                    <a:pt x="29368" y="4796"/>
                  </a:cubicBezTo>
                  <a:cubicBezTo>
                    <a:pt x="203958" y="63398"/>
                    <a:pt x="360396" y="154659"/>
                    <a:pt x="501683" y="271076"/>
                  </a:cubicBezTo>
                  <a:cubicBezTo>
                    <a:pt x="745237" y="471965"/>
                    <a:pt x="936193" y="711946"/>
                    <a:pt x="1041247" y="1013459"/>
                  </a:cubicBezTo>
                  <a:cubicBezTo>
                    <a:pt x="1057612" y="1060340"/>
                    <a:pt x="1071262" y="1107865"/>
                    <a:pt x="1079338" y="1163251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FC902B3C-8DE0-692C-0B05-A40DAC6E2478}"/>
                </a:ext>
              </a:extLst>
            </p:cNvPr>
            <p:cNvSpPr/>
            <p:nvPr/>
          </p:nvSpPr>
          <p:spPr>
            <a:xfrm>
              <a:off x="3763337" y="4514416"/>
              <a:ext cx="731377" cy="376121"/>
            </a:xfrm>
            <a:custGeom>
              <a:avLst/>
              <a:gdLst>
                <a:gd name="connsiteX0" fmla="*/ 1413483 w 1416055"/>
                <a:gd name="connsiteY0" fmla="*/ 726877 h 728227"/>
                <a:gd name="connsiteX1" fmla="*/ 1250756 w 1416055"/>
                <a:gd name="connsiteY1" fmla="*/ 726234 h 728227"/>
                <a:gd name="connsiteX2" fmla="*/ 685751 w 1416055"/>
                <a:gd name="connsiteY2" fmla="*/ 578515 h 728227"/>
                <a:gd name="connsiteX3" fmla="*/ 12475 w 1416055"/>
                <a:gd name="connsiteY3" fmla="*/ 49456 h 728227"/>
                <a:gd name="connsiteX4" fmla="*/ 27125 w 1416055"/>
                <a:gd name="connsiteY4" fmla="*/ 13009 h 728227"/>
                <a:gd name="connsiteX5" fmla="*/ 679891 w 1416055"/>
                <a:gd name="connsiteY5" fmla="*/ 169089 h 728227"/>
                <a:gd name="connsiteX6" fmla="*/ 1402978 w 1416055"/>
                <a:gd name="connsiteY6" fmla="*/ 706795 h 728227"/>
                <a:gd name="connsiteX7" fmla="*/ 1416056 w 1416055"/>
                <a:gd name="connsiteY7" fmla="*/ 717730 h 728227"/>
                <a:gd name="connsiteX8" fmla="*/ 1413483 w 1416055"/>
                <a:gd name="connsiteY8" fmla="*/ 726877 h 72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055" h="728227">
                  <a:moveTo>
                    <a:pt x="1413483" y="726877"/>
                  </a:moveTo>
                  <a:cubicBezTo>
                    <a:pt x="1359241" y="726877"/>
                    <a:pt x="1304713" y="730307"/>
                    <a:pt x="1250756" y="726234"/>
                  </a:cubicBezTo>
                  <a:cubicBezTo>
                    <a:pt x="1053655" y="711298"/>
                    <a:pt x="865415" y="660414"/>
                    <a:pt x="685751" y="578515"/>
                  </a:cubicBezTo>
                  <a:cubicBezTo>
                    <a:pt x="418541" y="456666"/>
                    <a:pt x="187780" y="288151"/>
                    <a:pt x="12475" y="49456"/>
                  </a:cubicBezTo>
                  <a:cubicBezTo>
                    <a:pt x="-3319" y="27945"/>
                    <a:pt x="-9536" y="19084"/>
                    <a:pt x="27125" y="13009"/>
                  </a:cubicBezTo>
                  <a:cubicBezTo>
                    <a:pt x="267392" y="-26869"/>
                    <a:pt x="484790" y="24872"/>
                    <a:pt x="679891" y="169089"/>
                  </a:cubicBezTo>
                  <a:cubicBezTo>
                    <a:pt x="921372" y="347682"/>
                    <a:pt x="1161996" y="527489"/>
                    <a:pt x="1402978" y="706795"/>
                  </a:cubicBezTo>
                  <a:cubicBezTo>
                    <a:pt x="1407552" y="710154"/>
                    <a:pt x="1411696" y="714085"/>
                    <a:pt x="1416056" y="717730"/>
                  </a:cubicBezTo>
                  <a:cubicBezTo>
                    <a:pt x="1415198" y="720874"/>
                    <a:pt x="1414341" y="723876"/>
                    <a:pt x="1413483" y="726877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B95B568-9207-1B47-9AEA-92E476A3F7A5}"/>
                </a:ext>
              </a:extLst>
            </p:cNvPr>
            <p:cNvSpPr/>
            <p:nvPr/>
          </p:nvSpPr>
          <p:spPr>
            <a:xfrm>
              <a:off x="4262288" y="5243743"/>
              <a:ext cx="247450" cy="206229"/>
            </a:xfrm>
            <a:custGeom>
              <a:avLst/>
              <a:gdLst>
                <a:gd name="connsiteX0" fmla="*/ 282 w 479099"/>
                <a:gd name="connsiteY0" fmla="*/ 90690 h 399291"/>
                <a:gd name="connsiteX1" fmla="*/ 44305 w 479099"/>
                <a:gd name="connsiteY1" fmla="*/ 14079 h 399291"/>
                <a:gd name="connsiteX2" fmla="*/ 131493 w 479099"/>
                <a:gd name="connsiteY2" fmla="*/ 14651 h 399291"/>
                <a:gd name="connsiteX3" fmla="*/ 445583 w 479099"/>
                <a:gd name="connsiteY3" fmla="*/ 248629 h 399291"/>
                <a:gd name="connsiteX4" fmla="*/ 457661 w 479099"/>
                <a:gd name="connsiteY4" fmla="*/ 364760 h 399291"/>
                <a:gd name="connsiteX5" fmla="*/ 337099 w 479099"/>
                <a:gd name="connsiteY5" fmla="*/ 381197 h 399291"/>
                <a:gd name="connsiteX6" fmla="*/ 31155 w 479099"/>
                <a:gd name="connsiteY6" fmla="*/ 154151 h 399291"/>
                <a:gd name="connsiteX7" fmla="*/ 282 w 479099"/>
                <a:gd name="connsiteY7" fmla="*/ 90690 h 39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099" h="399291">
                  <a:moveTo>
                    <a:pt x="282" y="90690"/>
                  </a:moveTo>
                  <a:cubicBezTo>
                    <a:pt x="-2005" y="54814"/>
                    <a:pt x="16719" y="31588"/>
                    <a:pt x="44305" y="14079"/>
                  </a:cubicBezTo>
                  <a:cubicBezTo>
                    <a:pt x="73249" y="-4287"/>
                    <a:pt x="104122" y="-5288"/>
                    <a:pt x="131493" y="14651"/>
                  </a:cubicBezTo>
                  <a:cubicBezTo>
                    <a:pt x="236904" y="91691"/>
                    <a:pt x="342244" y="168945"/>
                    <a:pt x="445583" y="248629"/>
                  </a:cubicBezTo>
                  <a:cubicBezTo>
                    <a:pt x="487033" y="280574"/>
                    <a:pt x="488820" y="324739"/>
                    <a:pt x="457661" y="364760"/>
                  </a:cubicBezTo>
                  <a:cubicBezTo>
                    <a:pt x="427788" y="403137"/>
                    <a:pt x="377477" y="410855"/>
                    <a:pt x="337099" y="381197"/>
                  </a:cubicBezTo>
                  <a:cubicBezTo>
                    <a:pt x="234760" y="306015"/>
                    <a:pt x="132994" y="229976"/>
                    <a:pt x="31155" y="154151"/>
                  </a:cubicBezTo>
                  <a:cubicBezTo>
                    <a:pt x="9716" y="138286"/>
                    <a:pt x="-2005" y="117275"/>
                    <a:pt x="282" y="90690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A8C398D5-999E-EB92-67B9-DDDA4F7F546F}"/>
                </a:ext>
              </a:extLst>
            </p:cNvPr>
            <p:cNvSpPr/>
            <p:nvPr/>
          </p:nvSpPr>
          <p:spPr>
            <a:xfrm>
              <a:off x="9522675" y="5192266"/>
              <a:ext cx="178672" cy="203292"/>
            </a:xfrm>
            <a:custGeom>
              <a:avLst/>
              <a:gdLst>
                <a:gd name="connsiteX0" fmla="*/ 148934 w 345935"/>
                <a:gd name="connsiteY0" fmla="*/ 393605 h 393604"/>
                <a:gd name="connsiteX1" fmla="*/ 34947 w 345935"/>
                <a:gd name="connsiteY1" fmla="*/ 149550 h 393604"/>
                <a:gd name="connsiteX2" fmla="*/ 0 w 345935"/>
                <a:gd name="connsiteY2" fmla="*/ 71867 h 393604"/>
                <a:gd name="connsiteX3" fmla="*/ 143502 w 345935"/>
                <a:gd name="connsiteY3" fmla="*/ 9835 h 393604"/>
                <a:gd name="connsiteX4" fmla="*/ 262778 w 345935"/>
                <a:gd name="connsiteY4" fmla="*/ 51285 h 393604"/>
                <a:gd name="connsiteX5" fmla="*/ 338031 w 345935"/>
                <a:gd name="connsiteY5" fmla="*/ 216156 h 393604"/>
                <a:gd name="connsiteX6" fmla="*/ 304443 w 345935"/>
                <a:gd name="connsiteY6" fmla="*/ 324355 h 393604"/>
                <a:gd name="connsiteX7" fmla="*/ 148934 w 345935"/>
                <a:gd name="connsiteY7" fmla="*/ 393605 h 39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5" h="393604">
                  <a:moveTo>
                    <a:pt x="148934" y="393605"/>
                  </a:moveTo>
                  <a:cubicBezTo>
                    <a:pt x="110914" y="312277"/>
                    <a:pt x="72823" y="230949"/>
                    <a:pt x="34947" y="149550"/>
                  </a:cubicBezTo>
                  <a:cubicBezTo>
                    <a:pt x="22940" y="123823"/>
                    <a:pt x="11577" y="97738"/>
                    <a:pt x="0" y="71867"/>
                  </a:cubicBezTo>
                  <a:cubicBezTo>
                    <a:pt x="47881" y="51214"/>
                    <a:pt x="95834" y="30989"/>
                    <a:pt x="143502" y="9835"/>
                  </a:cubicBezTo>
                  <a:cubicBezTo>
                    <a:pt x="192885" y="-12033"/>
                    <a:pt x="239481" y="2903"/>
                    <a:pt x="262778" y="51285"/>
                  </a:cubicBezTo>
                  <a:cubicBezTo>
                    <a:pt x="289006" y="105742"/>
                    <a:pt x="313876" y="160770"/>
                    <a:pt x="338031" y="216156"/>
                  </a:cubicBezTo>
                  <a:cubicBezTo>
                    <a:pt x="355684" y="256605"/>
                    <a:pt x="343462" y="302057"/>
                    <a:pt x="304443" y="324355"/>
                  </a:cubicBezTo>
                  <a:cubicBezTo>
                    <a:pt x="255203" y="352512"/>
                    <a:pt x="203390" y="376453"/>
                    <a:pt x="148934" y="393605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05217012-C3CF-A59C-4768-7C271ED9DFFF}"/>
                </a:ext>
              </a:extLst>
            </p:cNvPr>
            <p:cNvSpPr/>
            <p:nvPr/>
          </p:nvSpPr>
          <p:spPr>
            <a:xfrm>
              <a:off x="4017633" y="4728116"/>
              <a:ext cx="5586688" cy="1012241"/>
            </a:xfrm>
            <a:custGeom>
              <a:avLst/>
              <a:gdLst>
                <a:gd name="connsiteX0" fmla="*/ 10807513 w 10816657"/>
                <a:gd name="connsiteY0" fmla="*/ 1292269 h 1959850"/>
                <a:gd name="connsiteX1" fmla="*/ 10796221 w 10816657"/>
                <a:gd name="connsiteY1" fmla="*/ 1251819 h 1959850"/>
                <a:gd name="connsiteX2" fmla="*/ 10689809 w 10816657"/>
                <a:gd name="connsiteY2" fmla="*/ 1016698 h 1959850"/>
                <a:gd name="connsiteX3" fmla="*/ 10658579 w 10816657"/>
                <a:gd name="connsiteY3" fmla="*/ 970531 h 1959850"/>
                <a:gd name="connsiteX4" fmla="*/ 10587685 w 10816657"/>
                <a:gd name="connsiteY4" fmla="*/ 943589 h 1959850"/>
                <a:gd name="connsiteX5" fmla="*/ 10201200 w 10816657"/>
                <a:gd name="connsiteY5" fmla="*/ 1117822 h 1959850"/>
                <a:gd name="connsiteX6" fmla="*/ 10187550 w 10816657"/>
                <a:gd name="connsiteY6" fmla="*/ 1151768 h 1959850"/>
                <a:gd name="connsiteX7" fmla="*/ 10252227 w 10816657"/>
                <a:gd name="connsiteY7" fmla="*/ 1290410 h 1959850"/>
                <a:gd name="connsiteX8" fmla="*/ 10230644 w 10816657"/>
                <a:gd name="connsiteY8" fmla="*/ 1347440 h 1959850"/>
                <a:gd name="connsiteX9" fmla="*/ 9705087 w 10816657"/>
                <a:gd name="connsiteY9" fmla="*/ 1558406 h 1959850"/>
                <a:gd name="connsiteX10" fmla="*/ 9304452 w 10816657"/>
                <a:gd name="connsiteY10" fmla="*/ 1716702 h 1959850"/>
                <a:gd name="connsiteX11" fmla="*/ 9118213 w 10816657"/>
                <a:gd name="connsiteY11" fmla="*/ 1729065 h 1959850"/>
                <a:gd name="connsiteX12" fmla="*/ 8923255 w 10816657"/>
                <a:gd name="connsiteY12" fmla="*/ 1568197 h 1959850"/>
                <a:gd name="connsiteX13" fmla="*/ 8787686 w 10816657"/>
                <a:gd name="connsiteY13" fmla="*/ 1317782 h 1959850"/>
                <a:gd name="connsiteX14" fmla="*/ 8404202 w 10816657"/>
                <a:gd name="connsiteY14" fmla="*/ 1086305 h 1959850"/>
                <a:gd name="connsiteX15" fmla="*/ 8089826 w 10816657"/>
                <a:gd name="connsiteY15" fmla="*/ 1188358 h 1959850"/>
                <a:gd name="connsiteX16" fmla="*/ 7803964 w 10816657"/>
                <a:gd name="connsiteY16" fmla="*/ 1434270 h 1959850"/>
                <a:gd name="connsiteX17" fmla="*/ 7506168 w 10816657"/>
                <a:gd name="connsiteY17" fmla="*/ 1693976 h 1959850"/>
                <a:gd name="connsiteX18" fmla="*/ 6893352 w 10816657"/>
                <a:gd name="connsiteY18" fmla="*/ 1891006 h 1959850"/>
                <a:gd name="connsiteX19" fmla="*/ 6613136 w 10816657"/>
                <a:gd name="connsiteY19" fmla="*/ 1796814 h 1959850"/>
                <a:gd name="connsiteX20" fmla="*/ 6532809 w 10816657"/>
                <a:gd name="connsiteY20" fmla="*/ 1716487 h 1959850"/>
                <a:gd name="connsiteX21" fmla="*/ 6515443 w 10816657"/>
                <a:gd name="connsiteY21" fmla="*/ 1597855 h 1959850"/>
                <a:gd name="connsiteX22" fmla="*/ 6526949 w 10816657"/>
                <a:gd name="connsiteY22" fmla="*/ 1575700 h 1959850"/>
                <a:gd name="connsiteX23" fmla="*/ 6607061 w 10816657"/>
                <a:gd name="connsiteY23" fmla="*/ 1266755 h 1959850"/>
                <a:gd name="connsiteX24" fmla="*/ 6575903 w 10816657"/>
                <a:gd name="connsiteY24" fmla="*/ 1159629 h 1959850"/>
                <a:gd name="connsiteX25" fmla="*/ 6431042 w 10816657"/>
                <a:gd name="connsiteY25" fmla="*/ 1139333 h 1959850"/>
                <a:gd name="connsiteX26" fmla="*/ 6393237 w 10816657"/>
                <a:gd name="connsiteY26" fmla="*/ 1195147 h 1959850"/>
                <a:gd name="connsiteX27" fmla="*/ 6378730 w 10816657"/>
                <a:gd name="connsiteY27" fmla="*/ 1607931 h 1959850"/>
                <a:gd name="connsiteX28" fmla="*/ 6363721 w 10816657"/>
                <a:gd name="connsiteY28" fmla="*/ 1655456 h 1959850"/>
                <a:gd name="connsiteX29" fmla="*/ 6245518 w 10816657"/>
                <a:gd name="connsiteY29" fmla="*/ 1689759 h 1959850"/>
                <a:gd name="connsiteX30" fmla="*/ 6104517 w 10816657"/>
                <a:gd name="connsiteY30" fmla="*/ 1570912 h 1959850"/>
                <a:gd name="connsiteX31" fmla="*/ 6098157 w 10816657"/>
                <a:gd name="connsiteY31" fmla="*/ 1407614 h 1959850"/>
                <a:gd name="connsiteX32" fmla="*/ 5842310 w 10816657"/>
                <a:gd name="connsiteY32" fmla="*/ 1197863 h 1959850"/>
                <a:gd name="connsiteX33" fmla="*/ 5705454 w 10816657"/>
                <a:gd name="connsiteY33" fmla="*/ 1261324 h 1959850"/>
                <a:gd name="connsiteX34" fmla="*/ 5705311 w 10816657"/>
                <a:gd name="connsiteY34" fmla="*/ 1250104 h 1959850"/>
                <a:gd name="connsiteX35" fmla="*/ 5683371 w 10816657"/>
                <a:gd name="connsiteY35" fmla="*/ 1198435 h 1959850"/>
                <a:gd name="connsiteX36" fmla="*/ 5634632 w 10816657"/>
                <a:gd name="connsiteY36" fmla="*/ 1239313 h 1959850"/>
                <a:gd name="connsiteX37" fmla="*/ 5583462 w 10816657"/>
                <a:gd name="connsiteY37" fmla="*/ 1445419 h 1959850"/>
                <a:gd name="connsiteX38" fmla="*/ 5519930 w 10816657"/>
                <a:gd name="connsiteY38" fmla="*/ 1616722 h 1959850"/>
                <a:gd name="connsiteX39" fmla="*/ 5370138 w 10816657"/>
                <a:gd name="connsiteY39" fmla="*/ 1688330 h 1959850"/>
                <a:gd name="connsiteX40" fmla="*/ 5284808 w 10816657"/>
                <a:gd name="connsiteY40" fmla="*/ 1565481 h 1959850"/>
                <a:gd name="connsiteX41" fmla="*/ 5277876 w 10816657"/>
                <a:gd name="connsiteY41" fmla="*/ 1293126 h 1959850"/>
                <a:gd name="connsiteX42" fmla="*/ 5280449 w 10816657"/>
                <a:gd name="connsiteY42" fmla="*/ 1282764 h 1959850"/>
                <a:gd name="connsiteX43" fmla="*/ 5252506 w 10816657"/>
                <a:gd name="connsiteY43" fmla="*/ 1242886 h 1959850"/>
                <a:gd name="connsiteX44" fmla="*/ 5217988 w 10816657"/>
                <a:gd name="connsiteY44" fmla="*/ 1269686 h 1959850"/>
                <a:gd name="connsiteX45" fmla="*/ 5114578 w 10816657"/>
                <a:gd name="connsiteY45" fmla="*/ 1521673 h 1959850"/>
                <a:gd name="connsiteX46" fmla="*/ 4951422 w 10816657"/>
                <a:gd name="connsiteY46" fmla="*/ 1707054 h 1959850"/>
                <a:gd name="connsiteX47" fmla="*/ 4847726 w 10816657"/>
                <a:gd name="connsiteY47" fmla="*/ 1726135 h 1959850"/>
                <a:gd name="connsiteX48" fmla="*/ 4716087 w 10816657"/>
                <a:gd name="connsiteY48" fmla="*/ 1527175 h 1959850"/>
                <a:gd name="connsiteX49" fmla="*/ 4686643 w 10816657"/>
                <a:gd name="connsiteY49" fmla="*/ 1377455 h 1959850"/>
                <a:gd name="connsiteX50" fmla="*/ 4704867 w 10816657"/>
                <a:gd name="connsiteY50" fmla="*/ 1318568 h 1959850"/>
                <a:gd name="connsiteX51" fmla="*/ 4804704 w 10816657"/>
                <a:gd name="connsiteY51" fmla="*/ 1180354 h 1959850"/>
                <a:gd name="connsiteX52" fmla="*/ 4994730 w 10816657"/>
                <a:gd name="connsiteY52" fmla="*/ 831102 h 1959850"/>
                <a:gd name="connsiteX53" fmla="*/ 5093710 w 10816657"/>
                <a:gd name="connsiteY53" fmla="*/ 487711 h 1959850"/>
                <a:gd name="connsiteX54" fmla="*/ 5066339 w 10816657"/>
                <a:gd name="connsiteY54" fmla="*/ 256091 h 1959850"/>
                <a:gd name="connsiteX55" fmla="*/ 4816138 w 10816657"/>
                <a:gd name="connsiteY55" fmla="*/ 13252 h 1959850"/>
                <a:gd name="connsiteX56" fmla="*/ 4575729 w 10816657"/>
                <a:gd name="connsiteY56" fmla="*/ 158112 h 1959850"/>
                <a:gd name="connsiteX57" fmla="*/ 4555361 w 10816657"/>
                <a:gd name="connsiteY57" fmla="*/ 463055 h 1959850"/>
                <a:gd name="connsiteX58" fmla="*/ 4560363 w 10816657"/>
                <a:gd name="connsiteY58" fmla="*/ 876197 h 1959850"/>
                <a:gd name="connsiteX59" fmla="*/ 4596811 w 10816657"/>
                <a:gd name="connsiteY59" fmla="*/ 1258037 h 1959850"/>
                <a:gd name="connsiteX60" fmla="*/ 4566652 w 10816657"/>
                <a:gd name="connsiteY60" fmla="*/ 1372667 h 1959850"/>
                <a:gd name="connsiteX61" fmla="*/ 4481894 w 10816657"/>
                <a:gd name="connsiteY61" fmla="*/ 1463929 h 1959850"/>
                <a:gd name="connsiteX62" fmla="*/ 4221689 w 10816657"/>
                <a:gd name="connsiteY62" fmla="*/ 1690617 h 1959850"/>
                <a:gd name="connsiteX63" fmla="*/ 4118779 w 10816657"/>
                <a:gd name="connsiteY63" fmla="*/ 1638018 h 1959850"/>
                <a:gd name="connsiteX64" fmla="*/ 4124924 w 10816657"/>
                <a:gd name="connsiteY64" fmla="*/ 1528248 h 1959850"/>
                <a:gd name="connsiteX65" fmla="*/ 4140862 w 10816657"/>
                <a:gd name="connsiteY65" fmla="*/ 1383959 h 1959850"/>
                <a:gd name="connsiteX66" fmla="*/ 4041810 w 10816657"/>
                <a:gd name="connsiteY66" fmla="*/ 1263254 h 1959850"/>
                <a:gd name="connsiteX67" fmla="*/ 3863004 w 10816657"/>
                <a:gd name="connsiteY67" fmla="*/ 1322141 h 1959850"/>
                <a:gd name="connsiteX68" fmla="*/ 3790466 w 10816657"/>
                <a:gd name="connsiteY68" fmla="*/ 1406828 h 1959850"/>
                <a:gd name="connsiteX69" fmla="*/ 3784177 w 10816657"/>
                <a:gd name="connsiteY69" fmla="*/ 1232595 h 1959850"/>
                <a:gd name="connsiteX70" fmla="*/ 3764453 w 10816657"/>
                <a:gd name="connsiteY70" fmla="*/ 1194147 h 1959850"/>
                <a:gd name="connsiteX71" fmla="*/ 3720287 w 10816657"/>
                <a:gd name="connsiteY71" fmla="*/ 1208011 h 1959850"/>
                <a:gd name="connsiteX72" fmla="*/ 3664401 w 10816657"/>
                <a:gd name="connsiteY72" fmla="*/ 1263111 h 1959850"/>
                <a:gd name="connsiteX73" fmla="*/ 3500102 w 10816657"/>
                <a:gd name="connsiteY73" fmla="*/ 1358731 h 1959850"/>
                <a:gd name="connsiteX74" fmla="*/ 3344594 w 10816657"/>
                <a:gd name="connsiteY74" fmla="*/ 1295127 h 1959850"/>
                <a:gd name="connsiteX75" fmla="*/ 3305288 w 10816657"/>
                <a:gd name="connsiteY75" fmla="*/ 1244673 h 1959850"/>
                <a:gd name="connsiteX76" fmla="*/ 3261408 w 10816657"/>
                <a:gd name="connsiteY76" fmla="*/ 1227378 h 1959850"/>
                <a:gd name="connsiteX77" fmla="*/ 3239325 w 10816657"/>
                <a:gd name="connsiteY77" fmla="*/ 1280834 h 1959850"/>
                <a:gd name="connsiteX78" fmla="*/ 3284348 w 10816657"/>
                <a:gd name="connsiteY78" fmla="*/ 1367450 h 1959850"/>
                <a:gd name="connsiteX79" fmla="*/ 3316365 w 10816657"/>
                <a:gd name="connsiteY79" fmla="*/ 1421835 h 1959850"/>
                <a:gd name="connsiteX80" fmla="*/ 3043510 w 10816657"/>
                <a:gd name="connsiteY80" fmla="*/ 1704553 h 1959850"/>
                <a:gd name="connsiteX81" fmla="*/ 2939885 w 10816657"/>
                <a:gd name="connsiteY81" fmla="*/ 1392249 h 1959850"/>
                <a:gd name="connsiteX82" fmla="*/ 3183725 w 10816657"/>
                <a:gd name="connsiteY82" fmla="*/ 1236240 h 1959850"/>
                <a:gd name="connsiteX83" fmla="*/ 3232750 w 10816657"/>
                <a:gd name="connsiteY83" fmla="*/ 1206081 h 1959850"/>
                <a:gd name="connsiteX84" fmla="*/ 3202949 w 10816657"/>
                <a:gd name="connsiteY84" fmla="*/ 1155698 h 1959850"/>
                <a:gd name="connsiteX85" fmla="*/ 2933382 w 10816657"/>
                <a:gd name="connsiteY85" fmla="*/ 1150624 h 1959850"/>
                <a:gd name="connsiteX86" fmla="*/ 2489367 w 10816657"/>
                <a:gd name="connsiteY86" fmla="*/ 1287338 h 1959850"/>
                <a:gd name="connsiteX87" fmla="*/ 2013122 w 10816657"/>
                <a:gd name="connsiteY87" fmla="*/ 1505164 h 1959850"/>
                <a:gd name="connsiteX88" fmla="*/ 1601266 w 10816657"/>
                <a:gd name="connsiteY88" fmla="*/ 1611076 h 1959850"/>
                <a:gd name="connsiteX89" fmla="*/ 1164827 w 10816657"/>
                <a:gd name="connsiteY89" fmla="*/ 1510524 h 1959850"/>
                <a:gd name="connsiteX90" fmla="*/ 1132882 w 10816657"/>
                <a:gd name="connsiteY90" fmla="*/ 1503163 h 1959850"/>
                <a:gd name="connsiteX91" fmla="*/ 1096578 w 10816657"/>
                <a:gd name="connsiteY91" fmla="*/ 1496803 h 1959850"/>
                <a:gd name="connsiteX92" fmla="*/ 975730 w 10816657"/>
                <a:gd name="connsiteY92" fmla="*/ 1408614 h 1959850"/>
                <a:gd name="connsiteX93" fmla="*/ 941712 w 10816657"/>
                <a:gd name="connsiteY93" fmla="*/ 1406542 h 1959850"/>
                <a:gd name="connsiteX94" fmla="*/ 775198 w 10816657"/>
                <a:gd name="connsiteY94" fmla="*/ 1402397 h 1959850"/>
                <a:gd name="connsiteX95" fmla="*/ 486763 w 10816657"/>
                <a:gd name="connsiteY95" fmla="*/ 1187500 h 1959850"/>
                <a:gd name="connsiteX96" fmla="*/ 440239 w 10816657"/>
                <a:gd name="connsiteY96" fmla="*/ 1050501 h 1959850"/>
                <a:gd name="connsiteX97" fmla="*/ 427089 w 10816657"/>
                <a:gd name="connsiteY97" fmla="*/ 1005478 h 1959850"/>
                <a:gd name="connsiteX98" fmla="*/ 145730 w 10816657"/>
                <a:gd name="connsiteY98" fmla="*/ 798871 h 1959850"/>
                <a:gd name="connsiteX99" fmla="*/ 101993 w 10816657"/>
                <a:gd name="connsiteY99" fmla="*/ 807304 h 1959850"/>
                <a:gd name="connsiteX100" fmla="*/ 5229 w 10816657"/>
                <a:gd name="connsiteY100" fmla="*/ 1235954 h 1959850"/>
                <a:gd name="connsiteX101" fmla="*/ 346048 w 10816657"/>
                <a:gd name="connsiteY101" fmla="*/ 1828545 h 1959850"/>
                <a:gd name="connsiteX102" fmla="*/ 386640 w 10816657"/>
                <a:gd name="connsiteY102" fmla="*/ 1848270 h 1959850"/>
                <a:gd name="connsiteX103" fmla="*/ 631123 w 10816657"/>
                <a:gd name="connsiteY103" fmla="*/ 1829831 h 1959850"/>
                <a:gd name="connsiteX104" fmla="*/ 1109584 w 10816657"/>
                <a:gd name="connsiteY104" fmla="*/ 1542255 h 1959850"/>
                <a:gd name="connsiteX105" fmla="*/ 1260090 w 10816657"/>
                <a:gd name="connsiteY105" fmla="*/ 1640877 h 1959850"/>
                <a:gd name="connsiteX106" fmla="*/ 1482348 w 10816657"/>
                <a:gd name="connsiteY106" fmla="*/ 1686472 h 1959850"/>
                <a:gd name="connsiteX107" fmla="*/ 1902707 w 10816657"/>
                <a:gd name="connsiteY107" fmla="*/ 1624583 h 1959850"/>
                <a:gd name="connsiteX108" fmla="*/ 2016981 w 10816657"/>
                <a:gd name="connsiteY108" fmla="*/ 1584276 h 1959850"/>
                <a:gd name="connsiteX109" fmla="*/ 2502946 w 10816657"/>
                <a:gd name="connsiteY109" fmla="*/ 1362876 h 1959850"/>
                <a:gd name="connsiteX110" fmla="*/ 2824397 w 10816657"/>
                <a:gd name="connsiteY110" fmla="*/ 1248103 h 1959850"/>
                <a:gd name="connsiteX111" fmla="*/ 3014566 w 10816657"/>
                <a:gd name="connsiteY111" fmla="*/ 1217873 h 1959850"/>
                <a:gd name="connsiteX112" fmla="*/ 2926021 w 10816657"/>
                <a:gd name="connsiteY112" fmla="*/ 1283335 h 1959850"/>
                <a:gd name="connsiteX113" fmla="*/ 3004704 w 10816657"/>
                <a:gd name="connsiteY113" fmla="*/ 1780520 h 1959850"/>
                <a:gd name="connsiteX114" fmla="*/ 3232464 w 10816657"/>
                <a:gd name="connsiteY114" fmla="*/ 1772588 h 1959850"/>
                <a:gd name="connsiteX115" fmla="*/ 3384257 w 10816657"/>
                <a:gd name="connsiteY115" fmla="*/ 1609361 h 1959850"/>
                <a:gd name="connsiteX116" fmla="*/ 3405053 w 10816657"/>
                <a:gd name="connsiteY116" fmla="*/ 1432770 h 1959850"/>
                <a:gd name="connsiteX117" fmla="*/ 3572068 w 10816657"/>
                <a:gd name="connsiteY117" fmla="*/ 1414760 h 1959850"/>
                <a:gd name="connsiteX118" fmla="*/ 3713427 w 10816657"/>
                <a:gd name="connsiteY118" fmla="*/ 1325571 h 1959850"/>
                <a:gd name="connsiteX119" fmla="*/ 3731722 w 10816657"/>
                <a:gd name="connsiteY119" fmla="*/ 1576272 h 1959850"/>
                <a:gd name="connsiteX120" fmla="*/ 3733866 w 10816657"/>
                <a:gd name="connsiteY120" fmla="*/ 1710556 h 1959850"/>
                <a:gd name="connsiteX121" fmla="*/ 3757378 w 10816657"/>
                <a:gd name="connsiteY121" fmla="*/ 1750934 h 1959850"/>
                <a:gd name="connsiteX122" fmla="*/ 3799257 w 10816657"/>
                <a:gd name="connsiteY122" fmla="*/ 1733210 h 1959850"/>
                <a:gd name="connsiteX123" fmla="*/ 3807404 w 10816657"/>
                <a:gd name="connsiteY123" fmla="*/ 1609861 h 1959850"/>
                <a:gd name="connsiteX124" fmla="*/ 3938972 w 10816657"/>
                <a:gd name="connsiteY124" fmla="*/ 1360018 h 1959850"/>
                <a:gd name="connsiteX125" fmla="*/ 3986424 w 10816657"/>
                <a:gd name="connsiteY125" fmla="*/ 1336506 h 1959850"/>
                <a:gd name="connsiteX126" fmla="*/ 4064465 w 10816657"/>
                <a:gd name="connsiteY126" fmla="*/ 1386603 h 1959850"/>
                <a:gd name="connsiteX127" fmla="*/ 4069110 w 10816657"/>
                <a:gd name="connsiteY127" fmla="*/ 1477150 h 1959850"/>
                <a:gd name="connsiteX128" fmla="*/ 4053388 w 10816657"/>
                <a:gd name="connsiteY128" fmla="*/ 1632230 h 1959850"/>
                <a:gd name="connsiteX129" fmla="*/ 4126997 w 10816657"/>
                <a:gd name="connsiteY129" fmla="*/ 1762154 h 1959850"/>
                <a:gd name="connsiteX130" fmla="*/ 4266283 w 10816657"/>
                <a:gd name="connsiteY130" fmla="*/ 1739571 h 1959850"/>
                <a:gd name="connsiteX131" fmla="*/ 4436156 w 10816657"/>
                <a:gd name="connsiteY131" fmla="*/ 1598855 h 1959850"/>
                <a:gd name="connsiteX132" fmla="*/ 4620251 w 10816657"/>
                <a:gd name="connsiteY132" fmla="*/ 1425480 h 1959850"/>
                <a:gd name="connsiteX133" fmla="*/ 4633473 w 10816657"/>
                <a:gd name="connsiteY133" fmla="*/ 1494444 h 1959850"/>
                <a:gd name="connsiteX134" fmla="*/ 4783550 w 10816657"/>
                <a:gd name="connsiteY134" fmla="*/ 1776304 h 1959850"/>
                <a:gd name="connsiteX135" fmla="*/ 4822570 w 10816657"/>
                <a:gd name="connsiteY135" fmla="*/ 1799673 h 1959850"/>
                <a:gd name="connsiteX136" fmla="*/ 4989156 w 10816657"/>
                <a:gd name="connsiteY136" fmla="*/ 1770229 h 1959850"/>
                <a:gd name="connsiteX137" fmla="*/ 5203767 w 10816657"/>
                <a:gd name="connsiteY137" fmla="*/ 1514598 h 1959850"/>
                <a:gd name="connsiteX138" fmla="*/ 5206697 w 10816657"/>
                <a:gd name="connsiteY138" fmla="*/ 1559263 h 1959850"/>
                <a:gd name="connsiteX139" fmla="*/ 5240500 w 10816657"/>
                <a:gd name="connsiteY139" fmla="*/ 1671107 h 1959850"/>
                <a:gd name="connsiteX140" fmla="*/ 5390149 w 10816657"/>
                <a:gd name="connsiteY140" fmla="*/ 1764941 h 1959850"/>
                <a:gd name="connsiteX141" fmla="*/ 5512783 w 10816657"/>
                <a:gd name="connsiteY141" fmla="*/ 1722705 h 1959850"/>
                <a:gd name="connsiteX142" fmla="*/ 5583534 w 10816657"/>
                <a:gd name="connsiteY142" fmla="*/ 1655456 h 1959850"/>
                <a:gd name="connsiteX143" fmla="*/ 5612263 w 10816657"/>
                <a:gd name="connsiteY143" fmla="*/ 1641377 h 1959850"/>
                <a:gd name="connsiteX144" fmla="*/ 5671508 w 10816657"/>
                <a:gd name="connsiteY144" fmla="*/ 1592566 h 1959850"/>
                <a:gd name="connsiteX145" fmla="*/ 5692161 w 10816657"/>
                <a:gd name="connsiteY145" fmla="*/ 1437558 h 1959850"/>
                <a:gd name="connsiteX146" fmla="*/ 5867466 w 10816657"/>
                <a:gd name="connsiteY146" fmla="*/ 1267184 h 1959850"/>
                <a:gd name="connsiteX147" fmla="*/ 6018830 w 10816657"/>
                <a:gd name="connsiteY147" fmla="*/ 1354086 h 1959850"/>
                <a:gd name="connsiteX148" fmla="*/ 6032694 w 10816657"/>
                <a:gd name="connsiteY148" fmla="*/ 1412330 h 1959850"/>
                <a:gd name="connsiteX149" fmla="*/ 6040269 w 10816657"/>
                <a:gd name="connsiteY149" fmla="*/ 1568625 h 1959850"/>
                <a:gd name="connsiteX150" fmla="*/ 6203425 w 10816657"/>
                <a:gd name="connsiteY150" fmla="*/ 1749576 h 1959850"/>
                <a:gd name="connsiteX151" fmla="*/ 6394166 w 10816657"/>
                <a:gd name="connsiteY151" fmla="*/ 1711699 h 1959850"/>
                <a:gd name="connsiteX152" fmla="*/ 6441262 w 10816657"/>
                <a:gd name="connsiteY152" fmla="*/ 1721847 h 1959850"/>
                <a:gd name="connsiteX153" fmla="*/ 6534452 w 10816657"/>
                <a:gd name="connsiteY153" fmla="*/ 1819326 h 1959850"/>
                <a:gd name="connsiteX154" fmla="*/ 7111036 w 10816657"/>
                <a:gd name="connsiteY154" fmla="*/ 1944033 h 1959850"/>
                <a:gd name="connsiteX155" fmla="*/ 7685189 w 10816657"/>
                <a:gd name="connsiteY155" fmla="*/ 1636804 h 1959850"/>
                <a:gd name="connsiteX156" fmla="*/ 7971265 w 10816657"/>
                <a:gd name="connsiteY156" fmla="*/ 1358303 h 1959850"/>
                <a:gd name="connsiteX157" fmla="*/ 8376903 w 10816657"/>
                <a:gd name="connsiteY157" fmla="*/ 1152983 h 1959850"/>
                <a:gd name="connsiteX158" fmla="*/ 8676486 w 10816657"/>
                <a:gd name="connsiteY158" fmla="*/ 1268685 h 1959850"/>
                <a:gd name="connsiteX159" fmla="*/ 8806052 w 10816657"/>
                <a:gd name="connsiteY159" fmla="*/ 1485082 h 1959850"/>
                <a:gd name="connsiteX160" fmla="*/ 8920754 w 10816657"/>
                <a:gd name="connsiteY160" fmla="*/ 1677253 h 1959850"/>
                <a:gd name="connsiteX161" fmla="*/ 9163736 w 10816657"/>
                <a:gd name="connsiteY161" fmla="*/ 1799602 h 1959850"/>
                <a:gd name="connsiteX162" fmla="*/ 9466179 w 10816657"/>
                <a:gd name="connsiteY162" fmla="*/ 1727850 h 1959850"/>
                <a:gd name="connsiteX163" fmla="*/ 10267163 w 10816657"/>
                <a:gd name="connsiteY163" fmla="*/ 1399753 h 1959850"/>
                <a:gd name="connsiteX164" fmla="*/ 10308827 w 10816657"/>
                <a:gd name="connsiteY164" fmla="*/ 1417047 h 1959850"/>
                <a:gd name="connsiteX165" fmla="*/ 10354565 w 10816657"/>
                <a:gd name="connsiteY165" fmla="*/ 1521315 h 1959850"/>
                <a:gd name="connsiteX166" fmla="*/ 10395872 w 10816657"/>
                <a:gd name="connsiteY166" fmla="*/ 1537681 h 1959850"/>
                <a:gd name="connsiteX167" fmla="*/ 10769064 w 10816657"/>
                <a:gd name="connsiteY167" fmla="*/ 1368451 h 1959850"/>
                <a:gd name="connsiteX168" fmla="*/ 10807513 w 10816657"/>
                <a:gd name="connsiteY168" fmla="*/ 1292269 h 1959850"/>
                <a:gd name="connsiteX169" fmla="*/ 4749676 w 10816657"/>
                <a:gd name="connsiteY169" fmla="*/ 541524 h 1959850"/>
                <a:gd name="connsiteX170" fmla="*/ 4767327 w 10816657"/>
                <a:gd name="connsiteY170" fmla="*/ 298327 h 1959850"/>
                <a:gd name="connsiteX171" fmla="*/ 4928125 w 10816657"/>
                <a:gd name="connsiteY171" fmla="*/ 234580 h 1959850"/>
                <a:gd name="connsiteX172" fmla="*/ 5007809 w 10816657"/>
                <a:gd name="connsiteY172" fmla="*/ 562892 h 1959850"/>
                <a:gd name="connsiteX173" fmla="*/ 4835863 w 10816657"/>
                <a:gd name="connsiteY173" fmla="*/ 980822 h 1959850"/>
                <a:gd name="connsiteX174" fmla="*/ 4774831 w 10816657"/>
                <a:gd name="connsiteY174" fmla="*/ 1084090 h 1959850"/>
                <a:gd name="connsiteX175" fmla="*/ 4755678 w 10816657"/>
                <a:gd name="connsiteY175" fmla="*/ 996044 h 1959850"/>
                <a:gd name="connsiteX176" fmla="*/ 4749676 w 10816657"/>
                <a:gd name="connsiteY176" fmla="*/ 541524 h 1959850"/>
                <a:gd name="connsiteX177" fmla="*/ 6455840 w 10816657"/>
                <a:gd name="connsiteY177" fmla="*/ 1552117 h 1959850"/>
                <a:gd name="connsiteX178" fmla="*/ 6435401 w 10816657"/>
                <a:gd name="connsiteY178" fmla="*/ 1574271 h 1959850"/>
                <a:gd name="connsiteX179" fmla="*/ 6405458 w 10816657"/>
                <a:gd name="connsiteY179" fmla="*/ 1395179 h 1959850"/>
                <a:gd name="connsiteX180" fmla="*/ 6473565 w 10816657"/>
                <a:gd name="connsiteY180" fmla="*/ 1192789 h 1959850"/>
                <a:gd name="connsiteX181" fmla="*/ 6525734 w 10816657"/>
                <a:gd name="connsiteY181" fmla="*/ 1199864 h 1959850"/>
                <a:gd name="connsiteX182" fmla="*/ 6526663 w 10816657"/>
                <a:gd name="connsiteY182" fmla="*/ 1322499 h 1959850"/>
                <a:gd name="connsiteX183" fmla="*/ 6455840 w 10816657"/>
                <a:gd name="connsiteY183" fmla="*/ 1552117 h 195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10816657" h="1959850">
                  <a:moveTo>
                    <a:pt x="10807513" y="1292269"/>
                  </a:moveTo>
                  <a:cubicBezTo>
                    <a:pt x="10808585" y="1277475"/>
                    <a:pt x="10802010" y="1264611"/>
                    <a:pt x="10796221" y="1251819"/>
                  </a:cubicBezTo>
                  <a:cubicBezTo>
                    <a:pt x="10760774" y="1173422"/>
                    <a:pt x="10724970" y="1095238"/>
                    <a:pt x="10689809" y="1016698"/>
                  </a:cubicBezTo>
                  <a:cubicBezTo>
                    <a:pt x="10682162" y="999689"/>
                    <a:pt x="10675659" y="981394"/>
                    <a:pt x="10658579" y="970531"/>
                  </a:cubicBezTo>
                  <a:cubicBezTo>
                    <a:pt x="10637139" y="921506"/>
                    <a:pt x="10637068" y="921292"/>
                    <a:pt x="10587685" y="943589"/>
                  </a:cubicBezTo>
                  <a:cubicBezTo>
                    <a:pt x="10458904" y="1001762"/>
                    <a:pt x="10330552" y="1060864"/>
                    <a:pt x="10201200" y="1117822"/>
                  </a:cubicBezTo>
                  <a:cubicBezTo>
                    <a:pt x="10181261" y="1126612"/>
                    <a:pt x="10179546" y="1134830"/>
                    <a:pt x="10187550" y="1151768"/>
                  </a:cubicBezTo>
                  <a:cubicBezTo>
                    <a:pt x="10209204" y="1197934"/>
                    <a:pt x="10228857" y="1245101"/>
                    <a:pt x="10252227" y="1290410"/>
                  </a:cubicBezTo>
                  <a:cubicBezTo>
                    <a:pt x="10267520" y="1320069"/>
                    <a:pt x="10263804" y="1334362"/>
                    <a:pt x="10230644" y="1347440"/>
                  </a:cubicBezTo>
                  <a:cubicBezTo>
                    <a:pt x="10054981" y="1416618"/>
                    <a:pt x="9880820" y="1489370"/>
                    <a:pt x="9705087" y="1558406"/>
                  </a:cubicBezTo>
                  <a:cubicBezTo>
                    <a:pt x="9571447" y="1610933"/>
                    <a:pt x="9441379" y="1672608"/>
                    <a:pt x="9304452" y="1716702"/>
                  </a:cubicBezTo>
                  <a:cubicBezTo>
                    <a:pt x="9243492" y="1736355"/>
                    <a:pt x="9180960" y="1742715"/>
                    <a:pt x="9118213" y="1729065"/>
                  </a:cubicBezTo>
                  <a:cubicBezTo>
                    <a:pt x="9026166" y="1709055"/>
                    <a:pt x="8971138" y="1642378"/>
                    <a:pt x="8923255" y="1568197"/>
                  </a:cubicBezTo>
                  <a:cubicBezTo>
                    <a:pt x="8871657" y="1488227"/>
                    <a:pt x="8832851" y="1401253"/>
                    <a:pt x="8787686" y="1317782"/>
                  </a:cubicBezTo>
                  <a:cubicBezTo>
                    <a:pt x="8704857" y="1164631"/>
                    <a:pt x="8578221" y="1084590"/>
                    <a:pt x="8404202" y="1086305"/>
                  </a:cubicBezTo>
                  <a:cubicBezTo>
                    <a:pt x="8289857" y="1087377"/>
                    <a:pt x="8185733" y="1126898"/>
                    <a:pt x="8089826" y="1188358"/>
                  </a:cubicBezTo>
                  <a:cubicBezTo>
                    <a:pt x="7982842" y="1256822"/>
                    <a:pt x="7893582" y="1345868"/>
                    <a:pt x="7803964" y="1434270"/>
                  </a:cubicBezTo>
                  <a:cubicBezTo>
                    <a:pt x="7709987" y="1527033"/>
                    <a:pt x="7613366" y="1616507"/>
                    <a:pt x="7506168" y="1693976"/>
                  </a:cubicBezTo>
                  <a:cubicBezTo>
                    <a:pt x="7323431" y="1826044"/>
                    <a:pt x="7125472" y="1911302"/>
                    <a:pt x="6893352" y="1891006"/>
                  </a:cubicBezTo>
                  <a:cubicBezTo>
                    <a:pt x="6792229" y="1882144"/>
                    <a:pt x="6698108" y="1853129"/>
                    <a:pt x="6613136" y="1796814"/>
                  </a:cubicBezTo>
                  <a:cubicBezTo>
                    <a:pt x="6590624" y="1765870"/>
                    <a:pt x="6559108" y="1743787"/>
                    <a:pt x="6532809" y="1716487"/>
                  </a:cubicBezTo>
                  <a:cubicBezTo>
                    <a:pt x="6479924" y="1661530"/>
                    <a:pt x="6479210" y="1662245"/>
                    <a:pt x="6515443" y="1597855"/>
                  </a:cubicBezTo>
                  <a:cubicBezTo>
                    <a:pt x="6519516" y="1590565"/>
                    <a:pt x="6523233" y="1583133"/>
                    <a:pt x="6526949" y="1575700"/>
                  </a:cubicBezTo>
                  <a:cubicBezTo>
                    <a:pt x="6575117" y="1478222"/>
                    <a:pt x="6604489" y="1374025"/>
                    <a:pt x="6607061" y="1266755"/>
                  </a:cubicBezTo>
                  <a:cubicBezTo>
                    <a:pt x="6608277" y="1215872"/>
                    <a:pt x="6583764" y="1174279"/>
                    <a:pt x="6575903" y="1159629"/>
                  </a:cubicBezTo>
                  <a:cubicBezTo>
                    <a:pt x="6541527" y="1095310"/>
                    <a:pt x="6480782" y="1087020"/>
                    <a:pt x="6431042" y="1139333"/>
                  </a:cubicBezTo>
                  <a:cubicBezTo>
                    <a:pt x="6415320" y="1155913"/>
                    <a:pt x="6403242" y="1174922"/>
                    <a:pt x="6393237" y="1195147"/>
                  </a:cubicBezTo>
                  <a:cubicBezTo>
                    <a:pt x="6326274" y="1330503"/>
                    <a:pt x="6323558" y="1468860"/>
                    <a:pt x="6378730" y="1607931"/>
                  </a:cubicBezTo>
                  <a:cubicBezTo>
                    <a:pt x="6388664" y="1633016"/>
                    <a:pt x="6384018" y="1643593"/>
                    <a:pt x="6363721" y="1655456"/>
                  </a:cubicBezTo>
                  <a:cubicBezTo>
                    <a:pt x="6327060" y="1676967"/>
                    <a:pt x="6287825" y="1689759"/>
                    <a:pt x="6245518" y="1689759"/>
                  </a:cubicBezTo>
                  <a:cubicBezTo>
                    <a:pt x="6167835" y="1689831"/>
                    <a:pt x="6119238" y="1646737"/>
                    <a:pt x="6104517" y="1570912"/>
                  </a:cubicBezTo>
                  <a:cubicBezTo>
                    <a:pt x="6093940" y="1516527"/>
                    <a:pt x="6100086" y="1461999"/>
                    <a:pt x="6098157" y="1407614"/>
                  </a:cubicBezTo>
                  <a:cubicBezTo>
                    <a:pt x="6093011" y="1262753"/>
                    <a:pt x="5986027" y="1175423"/>
                    <a:pt x="5842310" y="1197863"/>
                  </a:cubicBezTo>
                  <a:cubicBezTo>
                    <a:pt x="5791855" y="1205795"/>
                    <a:pt x="5747404" y="1224305"/>
                    <a:pt x="5705454" y="1261324"/>
                  </a:cubicBezTo>
                  <a:cubicBezTo>
                    <a:pt x="5703810" y="1257108"/>
                    <a:pt x="5705526" y="1252177"/>
                    <a:pt x="5705311" y="1250104"/>
                  </a:cubicBezTo>
                  <a:cubicBezTo>
                    <a:pt x="5702810" y="1230808"/>
                    <a:pt x="5716245" y="1204866"/>
                    <a:pt x="5683371" y="1198435"/>
                  </a:cubicBezTo>
                  <a:cubicBezTo>
                    <a:pt x="5650282" y="1191931"/>
                    <a:pt x="5643708" y="1218088"/>
                    <a:pt x="5634632" y="1239313"/>
                  </a:cubicBezTo>
                  <a:cubicBezTo>
                    <a:pt x="5606331" y="1305132"/>
                    <a:pt x="5596040" y="1375597"/>
                    <a:pt x="5583462" y="1445419"/>
                  </a:cubicBezTo>
                  <a:cubicBezTo>
                    <a:pt x="5572528" y="1506308"/>
                    <a:pt x="5559950" y="1567125"/>
                    <a:pt x="5519930" y="1616722"/>
                  </a:cubicBezTo>
                  <a:cubicBezTo>
                    <a:pt x="5481838" y="1663960"/>
                    <a:pt x="5433528" y="1699765"/>
                    <a:pt x="5370138" y="1688330"/>
                  </a:cubicBezTo>
                  <a:cubicBezTo>
                    <a:pt x="5305819" y="1676753"/>
                    <a:pt x="5295457" y="1618008"/>
                    <a:pt x="5284808" y="1565481"/>
                  </a:cubicBezTo>
                  <a:cubicBezTo>
                    <a:pt x="5266656" y="1475292"/>
                    <a:pt x="5267156" y="1384245"/>
                    <a:pt x="5277876" y="1293126"/>
                  </a:cubicBezTo>
                  <a:cubicBezTo>
                    <a:pt x="5278305" y="1289624"/>
                    <a:pt x="5280306" y="1286265"/>
                    <a:pt x="5280449" y="1282764"/>
                  </a:cubicBezTo>
                  <a:cubicBezTo>
                    <a:pt x="5281521" y="1262325"/>
                    <a:pt x="5271873" y="1247460"/>
                    <a:pt x="5252506" y="1242886"/>
                  </a:cubicBezTo>
                  <a:cubicBezTo>
                    <a:pt x="5232210" y="1238098"/>
                    <a:pt x="5222634" y="1251105"/>
                    <a:pt x="5217988" y="1269686"/>
                  </a:cubicBezTo>
                  <a:cubicBezTo>
                    <a:pt x="5195834" y="1358731"/>
                    <a:pt x="5164889" y="1444276"/>
                    <a:pt x="5114578" y="1521673"/>
                  </a:cubicBezTo>
                  <a:cubicBezTo>
                    <a:pt x="5069340" y="1591351"/>
                    <a:pt x="5025246" y="1662674"/>
                    <a:pt x="4951422" y="1707054"/>
                  </a:cubicBezTo>
                  <a:cubicBezTo>
                    <a:pt x="4919835" y="1726064"/>
                    <a:pt x="4886603" y="1743430"/>
                    <a:pt x="4847726" y="1726135"/>
                  </a:cubicBezTo>
                  <a:cubicBezTo>
                    <a:pt x="4772402" y="1680540"/>
                    <a:pt x="4738455" y="1607788"/>
                    <a:pt x="4716087" y="1527175"/>
                  </a:cubicBezTo>
                  <a:cubicBezTo>
                    <a:pt x="4702437" y="1477936"/>
                    <a:pt x="4695719" y="1427481"/>
                    <a:pt x="4686643" y="1377455"/>
                  </a:cubicBezTo>
                  <a:cubicBezTo>
                    <a:pt x="4682498" y="1354586"/>
                    <a:pt x="4690574" y="1335863"/>
                    <a:pt x="4704867" y="1318568"/>
                  </a:cubicBezTo>
                  <a:cubicBezTo>
                    <a:pt x="4741171" y="1274688"/>
                    <a:pt x="4772473" y="1227235"/>
                    <a:pt x="4804704" y="1180354"/>
                  </a:cubicBezTo>
                  <a:cubicBezTo>
                    <a:pt x="4879028" y="1069940"/>
                    <a:pt x="4942203" y="953237"/>
                    <a:pt x="4994730" y="831102"/>
                  </a:cubicBezTo>
                  <a:cubicBezTo>
                    <a:pt x="5042112" y="720902"/>
                    <a:pt x="5083276" y="608630"/>
                    <a:pt x="5093710" y="487711"/>
                  </a:cubicBezTo>
                  <a:cubicBezTo>
                    <a:pt x="5095711" y="409242"/>
                    <a:pt x="5096283" y="330773"/>
                    <a:pt x="5066339" y="256091"/>
                  </a:cubicBezTo>
                  <a:cubicBezTo>
                    <a:pt x="5017814" y="134886"/>
                    <a:pt x="4909829" y="42410"/>
                    <a:pt x="4816138" y="13252"/>
                  </a:cubicBezTo>
                  <a:cubicBezTo>
                    <a:pt x="4685857" y="-27340"/>
                    <a:pt x="4594596" y="26544"/>
                    <a:pt x="4575729" y="158112"/>
                  </a:cubicBezTo>
                  <a:cubicBezTo>
                    <a:pt x="4561292" y="259093"/>
                    <a:pt x="4556219" y="361146"/>
                    <a:pt x="4555361" y="463055"/>
                  </a:cubicBezTo>
                  <a:cubicBezTo>
                    <a:pt x="4554146" y="600769"/>
                    <a:pt x="4551645" y="738412"/>
                    <a:pt x="4560363" y="876197"/>
                  </a:cubicBezTo>
                  <a:cubicBezTo>
                    <a:pt x="4568439" y="1003977"/>
                    <a:pt x="4578873" y="1131328"/>
                    <a:pt x="4596811" y="1258037"/>
                  </a:cubicBezTo>
                  <a:cubicBezTo>
                    <a:pt x="4602885" y="1300916"/>
                    <a:pt x="4607388" y="1339793"/>
                    <a:pt x="4566652" y="1372667"/>
                  </a:cubicBezTo>
                  <a:cubicBezTo>
                    <a:pt x="4534707" y="1398466"/>
                    <a:pt x="4510981" y="1434199"/>
                    <a:pt x="4481894" y="1463929"/>
                  </a:cubicBezTo>
                  <a:cubicBezTo>
                    <a:pt x="4401282" y="1546471"/>
                    <a:pt x="4317095" y="1625297"/>
                    <a:pt x="4221689" y="1690617"/>
                  </a:cubicBezTo>
                  <a:cubicBezTo>
                    <a:pt x="4168519" y="1726993"/>
                    <a:pt x="4122423" y="1702552"/>
                    <a:pt x="4118779" y="1638018"/>
                  </a:cubicBezTo>
                  <a:cubicBezTo>
                    <a:pt x="4116706" y="1601356"/>
                    <a:pt x="4116134" y="1564766"/>
                    <a:pt x="4124924" y="1528248"/>
                  </a:cubicBezTo>
                  <a:cubicBezTo>
                    <a:pt x="4136288" y="1481009"/>
                    <a:pt x="4144220" y="1433198"/>
                    <a:pt x="4140862" y="1383959"/>
                  </a:cubicBezTo>
                  <a:cubicBezTo>
                    <a:pt x="4136931" y="1326501"/>
                    <a:pt x="4097339" y="1275974"/>
                    <a:pt x="4041810" y="1263254"/>
                  </a:cubicBezTo>
                  <a:cubicBezTo>
                    <a:pt x="3970702" y="1246888"/>
                    <a:pt x="3915174" y="1280262"/>
                    <a:pt x="3863004" y="1322141"/>
                  </a:cubicBezTo>
                  <a:cubicBezTo>
                    <a:pt x="3835704" y="1344081"/>
                    <a:pt x="3816480" y="1373739"/>
                    <a:pt x="3790466" y="1406828"/>
                  </a:cubicBezTo>
                  <a:cubicBezTo>
                    <a:pt x="3790538" y="1343438"/>
                    <a:pt x="3789323" y="1287909"/>
                    <a:pt x="3784177" y="1232595"/>
                  </a:cubicBezTo>
                  <a:cubicBezTo>
                    <a:pt x="3782677" y="1216301"/>
                    <a:pt x="3781248" y="1201222"/>
                    <a:pt x="3764453" y="1194147"/>
                  </a:cubicBezTo>
                  <a:cubicBezTo>
                    <a:pt x="3746372" y="1186571"/>
                    <a:pt x="3732794" y="1194933"/>
                    <a:pt x="3720287" y="1208011"/>
                  </a:cubicBezTo>
                  <a:cubicBezTo>
                    <a:pt x="3702207" y="1226949"/>
                    <a:pt x="3683983" y="1245816"/>
                    <a:pt x="3664401" y="1263111"/>
                  </a:cubicBezTo>
                  <a:cubicBezTo>
                    <a:pt x="3616091" y="1305776"/>
                    <a:pt x="3565636" y="1344581"/>
                    <a:pt x="3500102" y="1358731"/>
                  </a:cubicBezTo>
                  <a:cubicBezTo>
                    <a:pt x="3430995" y="1373668"/>
                    <a:pt x="3382256" y="1354229"/>
                    <a:pt x="3344594" y="1295127"/>
                  </a:cubicBezTo>
                  <a:cubicBezTo>
                    <a:pt x="3333159" y="1277189"/>
                    <a:pt x="3318294" y="1261539"/>
                    <a:pt x="3305288" y="1244673"/>
                  </a:cubicBezTo>
                  <a:cubicBezTo>
                    <a:pt x="3294067" y="1230094"/>
                    <a:pt x="3279489" y="1224377"/>
                    <a:pt x="3261408" y="1227378"/>
                  </a:cubicBezTo>
                  <a:cubicBezTo>
                    <a:pt x="3235252" y="1237383"/>
                    <a:pt x="3236538" y="1259466"/>
                    <a:pt x="3239325" y="1280834"/>
                  </a:cubicBezTo>
                  <a:cubicBezTo>
                    <a:pt x="3243756" y="1314852"/>
                    <a:pt x="3262408" y="1342151"/>
                    <a:pt x="3284348" y="1367450"/>
                  </a:cubicBezTo>
                  <a:cubicBezTo>
                    <a:pt x="3300714" y="1382244"/>
                    <a:pt x="3311005" y="1400253"/>
                    <a:pt x="3316365" y="1421835"/>
                  </a:cubicBezTo>
                  <a:cubicBezTo>
                    <a:pt x="3354027" y="1573914"/>
                    <a:pt x="3248044" y="1757866"/>
                    <a:pt x="3043510" y="1704553"/>
                  </a:cubicBezTo>
                  <a:cubicBezTo>
                    <a:pt x="2896577" y="1659386"/>
                    <a:pt x="2848624" y="1515455"/>
                    <a:pt x="2939885" y="1392249"/>
                  </a:cubicBezTo>
                  <a:cubicBezTo>
                    <a:pt x="3001202" y="1309420"/>
                    <a:pt x="3086246" y="1263111"/>
                    <a:pt x="3183725" y="1236240"/>
                  </a:cubicBezTo>
                  <a:cubicBezTo>
                    <a:pt x="3202878" y="1230951"/>
                    <a:pt x="3224318" y="1228807"/>
                    <a:pt x="3232750" y="1206081"/>
                  </a:cubicBezTo>
                  <a:cubicBezTo>
                    <a:pt x="3234823" y="1182283"/>
                    <a:pt x="3234894" y="1161201"/>
                    <a:pt x="3202949" y="1155698"/>
                  </a:cubicBezTo>
                  <a:cubicBezTo>
                    <a:pt x="3113260" y="1140190"/>
                    <a:pt x="3023285" y="1138475"/>
                    <a:pt x="2933382" y="1150624"/>
                  </a:cubicBezTo>
                  <a:cubicBezTo>
                    <a:pt x="2777873" y="1171564"/>
                    <a:pt x="2631941" y="1224234"/>
                    <a:pt x="2489367" y="1287338"/>
                  </a:cubicBezTo>
                  <a:cubicBezTo>
                    <a:pt x="2329713" y="1358017"/>
                    <a:pt x="2175205" y="1439702"/>
                    <a:pt x="2013122" y="1505164"/>
                  </a:cubicBezTo>
                  <a:cubicBezTo>
                    <a:pt x="1880482" y="1558692"/>
                    <a:pt x="1744340" y="1599927"/>
                    <a:pt x="1601266" y="1611076"/>
                  </a:cubicBezTo>
                  <a:cubicBezTo>
                    <a:pt x="1445972" y="1623154"/>
                    <a:pt x="1298181" y="1596568"/>
                    <a:pt x="1164827" y="1510524"/>
                  </a:cubicBezTo>
                  <a:cubicBezTo>
                    <a:pt x="1155108" y="1504235"/>
                    <a:pt x="1144531" y="1493372"/>
                    <a:pt x="1132882" y="1503163"/>
                  </a:cubicBezTo>
                  <a:cubicBezTo>
                    <a:pt x="1116731" y="1516741"/>
                    <a:pt x="1108012" y="1505236"/>
                    <a:pt x="1096578" y="1496803"/>
                  </a:cubicBezTo>
                  <a:cubicBezTo>
                    <a:pt x="1056485" y="1467144"/>
                    <a:pt x="1015750" y="1438344"/>
                    <a:pt x="975730" y="1408614"/>
                  </a:cubicBezTo>
                  <a:cubicBezTo>
                    <a:pt x="964223" y="1400038"/>
                    <a:pt x="956148" y="1396394"/>
                    <a:pt x="941712" y="1406542"/>
                  </a:cubicBezTo>
                  <a:cubicBezTo>
                    <a:pt x="882253" y="1448349"/>
                    <a:pt x="833299" y="1445919"/>
                    <a:pt x="775198" y="1402397"/>
                  </a:cubicBezTo>
                  <a:cubicBezTo>
                    <a:pt x="679219" y="1330503"/>
                    <a:pt x="583099" y="1258894"/>
                    <a:pt x="486763" y="1187500"/>
                  </a:cubicBezTo>
                  <a:cubicBezTo>
                    <a:pt x="440168" y="1152983"/>
                    <a:pt x="421658" y="1104315"/>
                    <a:pt x="440239" y="1050501"/>
                  </a:cubicBezTo>
                  <a:cubicBezTo>
                    <a:pt x="447457" y="1029633"/>
                    <a:pt x="444027" y="1017770"/>
                    <a:pt x="427089" y="1005478"/>
                  </a:cubicBezTo>
                  <a:cubicBezTo>
                    <a:pt x="332970" y="937085"/>
                    <a:pt x="238849" y="868622"/>
                    <a:pt x="145730" y="798871"/>
                  </a:cubicBezTo>
                  <a:cubicBezTo>
                    <a:pt x="125148" y="783435"/>
                    <a:pt x="115715" y="786293"/>
                    <a:pt x="101993" y="807304"/>
                  </a:cubicBezTo>
                  <a:cubicBezTo>
                    <a:pt x="16664" y="938515"/>
                    <a:pt x="-13209" y="1083804"/>
                    <a:pt x="5229" y="1235954"/>
                  </a:cubicBezTo>
                  <a:cubicBezTo>
                    <a:pt x="34816" y="1479794"/>
                    <a:pt x="158094" y="1673679"/>
                    <a:pt x="346048" y="1828545"/>
                  </a:cubicBezTo>
                  <a:cubicBezTo>
                    <a:pt x="357554" y="1837979"/>
                    <a:pt x="369060" y="1847912"/>
                    <a:pt x="386640" y="1848270"/>
                  </a:cubicBezTo>
                  <a:cubicBezTo>
                    <a:pt x="468754" y="1849770"/>
                    <a:pt x="550439" y="1848484"/>
                    <a:pt x="631123" y="1829831"/>
                  </a:cubicBezTo>
                  <a:cubicBezTo>
                    <a:pt x="821150" y="1785809"/>
                    <a:pt x="979874" y="1689974"/>
                    <a:pt x="1109584" y="1542255"/>
                  </a:cubicBezTo>
                  <a:cubicBezTo>
                    <a:pt x="1142387" y="1582061"/>
                    <a:pt x="1248727" y="1636446"/>
                    <a:pt x="1260090" y="1640877"/>
                  </a:cubicBezTo>
                  <a:cubicBezTo>
                    <a:pt x="1331556" y="1668820"/>
                    <a:pt x="1406237" y="1682899"/>
                    <a:pt x="1482348" y="1686472"/>
                  </a:cubicBezTo>
                  <a:cubicBezTo>
                    <a:pt x="1626279" y="1693190"/>
                    <a:pt x="1766066" y="1669177"/>
                    <a:pt x="1902707" y="1624583"/>
                  </a:cubicBezTo>
                  <a:cubicBezTo>
                    <a:pt x="1940370" y="1610004"/>
                    <a:pt x="1979247" y="1598927"/>
                    <a:pt x="2016981" y="1584276"/>
                  </a:cubicBezTo>
                  <a:cubicBezTo>
                    <a:pt x="2183281" y="1519814"/>
                    <a:pt x="2340147" y="1434842"/>
                    <a:pt x="2502946" y="1362876"/>
                  </a:cubicBezTo>
                  <a:cubicBezTo>
                    <a:pt x="2607285" y="1316710"/>
                    <a:pt x="2712840" y="1274188"/>
                    <a:pt x="2824397" y="1248103"/>
                  </a:cubicBezTo>
                  <a:cubicBezTo>
                    <a:pt x="2887644" y="1229808"/>
                    <a:pt x="2952749" y="1223162"/>
                    <a:pt x="3014566" y="1217873"/>
                  </a:cubicBezTo>
                  <a:cubicBezTo>
                    <a:pt x="2983836" y="1233738"/>
                    <a:pt x="2955465" y="1259466"/>
                    <a:pt x="2926021" y="1283335"/>
                  </a:cubicBezTo>
                  <a:cubicBezTo>
                    <a:pt x="2683181" y="1480080"/>
                    <a:pt x="2868134" y="1734783"/>
                    <a:pt x="3004704" y="1780520"/>
                  </a:cubicBezTo>
                  <a:cubicBezTo>
                    <a:pt x="3081387" y="1806176"/>
                    <a:pt x="3157640" y="1805891"/>
                    <a:pt x="3232464" y="1772588"/>
                  </a:cubicBezTo>
                  <a:cubicBezTo>
                    <a:pt x="3307432" y="1740786"/>
                    <a:pt x="3352098" y="1680898"/>
                    <a:pt x="3384257" y="1609361"/>
                  </a:cubicBezTo>
                  <a:cubicBezTo>
                    <a:pt x="3408055" y="1552903"/>
                    <a:pt x="3410485" y="1493515"/>
                    <a:pt x="3405053" y="1432770"/>
                  </a:cubicBezTo>
                  <a:cubicBezTo>
                    <a:pt x="3464370" y="1441202"/>
                    <a:pt x="3519041" y="1437629"/>
                    <a:pt x="3572068" y="1414760"/>
                  </a:cubicBezTo>
                  <a:cubicBezTo>
                    <a:pt x="3623237" y="1392677"/>
                    <a:pt x="3665974" y="1357445"/>
                    <a:pt x="3713427" y="1325571"/>
                  </a:cubicBezTo>
                  <a:cubicBezTo>
                    <a:pt x="3707924" y="1411616"/>
                    <a:pt x="3723718" y="1493658"/>
                    <a:pt x="3731722" y="1576272"/>
                  </a:cubicBezTo>
                  <a:cubicBezTo>
                    <a:pt x="3732365" y="1621009"/>
                    <a:pt x="3732365" y="1665818"/>
                    <a:pt x="3733866" y="1710556"/>
                  </a:cubicBezTo>
                  <a:cubicBezTo>
                    <a:pt x="3734438" y="1727422"/>
                    <a:pt x="3739583" y="1744430"/>
                    <a:pt x="3757378" y="1750934"/>
                  </a:cubicBezTo>
                  <a:cubicBezTo>
                    <a:pt x="3775601" y="1757651"/>
                    <a:pt x="3788894" y="1747575"/>
                    <a:pt x="3799257" y="1733210"/>
                  </a:cubicBezTo>
                  <a:cubicBezTo>
                    <a:pt x="3809834" y="1692618"/>
                    <a:pt x="3804474" y="1650954"/>
                    <a:pt x="3807404" y="1609861"/>
                  </a:cubicBezTo>
                  <a:cubicBezTo>
                    <a:pt x="3814622" y="1507808"/>
                    <a:pt x="3859216" y="1424480"/>
                    <a:pt x="3938972" y="1360018"/>
                  </a:cubicBezTo>
                  <a:cubicBezTo>
                    <a:pt x="3952979" y="1348726"/>
                    <a:pt x="3968987" y="1341079"/>
                    <a:pt x="3986424" y="1336506"/>
                  </a:cubicBezTo>
                  <a:cubicBezTo>
                    <a:pt x="4025016" y="1326429"/>
                    <a:pt x="4059462" y="1346940"/>
                    <a:pt x="4064465" y="1386603"/>
                  </a:cubicBezTo>
                  <a:cubicBezTo>
                    <a:pt x="4068252" y="1416475"/>
                    <a:pt x="4068324" y="1446920"/>
                    <a:pt x="4069110" y="1477150"/>
                  </a:cubicBezTo>
                  <a:cubicBezTo>
                    <a:pt x="4064822" y="1528891"/>
                    <a:pt x="4048886" y="1579274"/>
                    <a:pt x="4053388" y="1632230"/>
                  </a:cubicBezTo>
                  <a:cubicBezTo>
                    <a:pt x="4058104" y="1687329"/>
                    <a:pt x="4076042" y="1734497"/>
                    <a:pt x="4126997" y="1762154"/>
                  </a:cubicBezTo>
                  <a:cubicBezTo>
                    <a:pt x="4178381" y="1790025"/>
                    <a:pt x="4224333" y="1769372"/>
                    <a:pt x="4266283" y="1739571"/>
                  </a:cubicBezTo>
                  <a:cubicBezTo>
                    <a:pt x="4326314" y="1696906"/>
                    <a:pt x="4382415" y="1649238"/>
                    <a:pt x="4436156" y="1598855"/>
                  </a:cubicBezTo>
                  <a:cubicBezTo>
                    <a:pt x="4498331" y="1540682"/>
                    <a:pt x="4560149" y="1482152"/>
                    <a:pt x="4620251" y="1425480"/>
                  </a:cubicBezTo>
                  <a:cubicBezTo>
                    <a:pt x="4623682" y="1443561"/>
                    <a:pt x="4627613" y="1469217"/>
                    <a:pt x="4633473" y="1494444"/>
                  </a:cubicBezTo>
                  <a:cubicBezTo>
                    <a:pt x="4658414" y="1601642"/>
                    <a:pt x="4688072" y="1706411"/>
                    <a:pt x="4783550" y="1776304"/>
                  </a:cubicBezTo>
                  <a:cubicBezTo>
                    <a:pt x="4793555" y="1789025"/>
                    <a:pt x="4807348" y="1795314"/>
                    <a:pt x="4822570" y="1799673"/>
                  </a:cubicBezTo>
                  <a:cubicBezTo>
                    <a:pt x="4882887" y="1816753"/>
                    <a:pt x="4937630" y="1802746"/>
                    <a:pt x="4989156" y="1770229"/>
                  </a:cubicBezTo>
                  <a:cubicBezTo>
                    <a:pt x="5081418" y="1702909"/>
                    <a:pt x="5147809" y="1614220"/>
                    <a:pt x="5203767" y="1514598"/>
                  </a:cubicBezTo>
                  <a:cubicBezTo>
                    <a:pt x="5203552" y="1529748"/>
                    <a:pt x="5203409" y="1544756"/>
                    <a:pt x="5206697" y="1559263"/>
                  </a:cubicBezTo>
                  <a:cubicBezTo>
                    <a:pt x="5213843" y="1597783"/>
                    <a:pt x="5222491" y="1636017"/>
                    <a:pt x="5240500" y="1671107"/>
                  </a:cubicBezTo>
                  <a:cubicBezTo>
                    <a:pt x="5271587" y="1731638"/>
                    <a:pt x="5317397" y="1768443"/>
                    <a:pt x="5390149" y="1764941"/>
                  </a:cubicBezTo>
                  <a:cubicBezTo>
                    <a:pt x="5435744" y="1762726"/>
                    <a:pt x="5475836" y="1748147"/>
                    <a:pt x="5512783" y="1722705"/>
                  </a:cubicBezTo>
                  <a:cubicBezTo>
                    <a:pt x="5539726" y="1703767"/>
                    <a:pt x="5565596" y="1683756"/>
                    <a:pt x="5583534" y="1655456"/>
                  </a:cubicBezTo>
                  <a:cubicBezTo>
                    <a:pt x="5590180" y="1644950"/>
                    <a:pt x="5598398" y="1637232"/>
                    <a:pt x="5612263" y="1641377"/>
                  </a:cubicBezTo>
                  <a:cubicBezTo>
                    <a:pt x="5654142" y="1641449"/>
                    <a:pt x="5665004" y="1632444"/>
                    <a:pt x="5671508" y="1592566"/>
                  </a:cubicBezTo>
                  <a:cubicBezTo>
                    <a:pt x="5679869" y="1541111"/>
                    <a:pt x="5684014" y="1489013"/>
                    <a:pt x="5692161" y="1437558"/>
                  </a:cubicBezTo>
                  <a:cubicBezTo>
                    <a:pt x="5706883" y="1344295"/>
                    <a:pt x="5773775" y="1279905"/>
                    <a:pt x="5867466" y="1267184"/>
                  </a:cubicBezTo>
                  <a:cubicBezTo>
                    <a:pt x="5930284" y="1258680"/>
                    <a:pt x="6001535" y="1297057"/>
                    <a:pt x="6018830" y="1354086"/>
                  </a:cubicBezTo>
                  <a:cubicBezTo>
                    <a:pt x="6024976" y="1374454"/>
                    <a:pt x="6032265" y="1388961"/>
                    <a:pt x="6032694" y="1412330"/>
                  </a:cubicBezTo>
                  <a:cubicBezTo>
                    <a:pt x="6035553" y="1464429"/>
                    <a:pt x="6034266" y="1516527"/>
                    <a:pt x="6040269" y="1568625"/>
                  </a:cubicBezTo>
                  <a:cubicBezTo>
                    <a:pt x="6051489" y="1665175"/>
                    <a:pt x="6109234" y="1730280"/>
                    <a:pt x="6203425" y="1749576"/>
                  </a:cubicBezTo>
                  <a:cubicBezTo>
                    <a:pt x="6272818" y="1763797"/>
                    <a:pt x="6335779" y="1746646"/>
                    <a:pt x="6394166" y="1711699"/>
                  </a:cubicBezTo>
                  <a:cubicBezTo>
                    <a:pt x="6416892" y="1698121"/>
                    <a:pt x="6426897" y="1699765"/>
                    <a:pt x="6441262" y="1721847"/>
                  </a:cubicBezTo>
                  <a:cubicBezTo>
                    <a:pt x="6465989" y="1759795"/>
                    <a:pt x="6498291" y="1791883"/>
                    <a:pt x="6534452" y="1819326"/>
                  </a:cubicBezTo>
                  <a:cubicBezTo>
                    <a:pt x="6707113" y="1950537"/>
                    <a:pt x="6902142" y="1983911"/>
                    <a:pt x="7111036" y="1944033"/>
                  </a:cubicBezTo>
                  <a:cubicBezTo>
                    <a:pt x="7333794" y="1901440"/>
                    <a:pt x="7517316" y="1783093"/>
                    <a:pt x="7685189" y="1636804"/>
                  </a:cubicBezTo>
                  <a:cubicBezTo>
                    <a:pt x="7785669" y="1549187"/>
                    <a:pt x="7872071" y="1447206"/>
                    <a:pt x="7971265" y="1358303"/>
                  </a:cubicBezTo>
                  <a:cubicBezTo>
                    <a:pt x="8088039" y="1253606"/>
                    <a:pt x="8214676" y="1167276"/>
                    <a:pt x="8376903" y="1152983"/>
                  </a:cubicBezTo>
                  <a:cubicBezTo>
                    <a:pt x="8495035" y="1142549"/>
                    <a:pt x="8597874" y="1176280"/>
                    <a:pt x="8676486" y="1268685"/>
                  </a:cubicBezTo>
                  <a:cubicBezTo>
                    <a:pt x="8731657" y="1333504"/>
                    <a:pt x="8768390" y="1409615"/>
                    <a:pt x="8806052" y="1485082"/>
                  </a:cubicBezTo>
                  <a:cubicBezTo>
                    <a:pt x="8839498" y="1551974"/>
                    <a:pt x="8872157" y="1619366"/>
                    <a:pt x="8920754" y="1677253"/>
                  </a:cubicBezTo>
                  <a:cubicBezTo>
                    <a:pt x="8984215" y="1752863"/>
                    <a:pt x="9062470" y="1796386"/>
                    <a:pt x="9163736" y="1799602"/>
                  </a:cubicBezTo>
                  <a:cubicBezTo>
                    <a:pt x="9271721" y="1803032"/>
                    <a:pt x="9369414" y="1767014"/>
                    <a:pt x="9466179" y="1727850"/>
                  </a:cubicBezTo>
                  <a:cubicBezTo>
                    <a:pt x="9733673" y="1619723"/>
                    <a:pt x="10000525" y="1509952"/>
                    <a:pt x="10267163" y="1399753"/>
                  </a:cubicBezTo>
                  <a:cubicBezTo>
                    <a:pt x="10290889" y="1389962"/>
                    <a:pt x="10300037" y="1394107"/>
                    <a:pt x="10308827" y="1417047"/>
                  </a:cubicBezTo>
                  <a:cubicBezTo>
                    <a:pt x="10322405" y="1452423"/>
                    <a:pt x="10340629" y="1486011"/>
                    <a:pt x="10354565" y="1521315"/>
                  </a:cubicBezTo>
                  <a:cubicBezTo>
                    <a:pt x="10363355" y="1543613"/>
                    <a:pt x="10372145" y="1548687"/>
                    <a:pt x="10395872" y="1537681"/>
                  </a:cubicBezTo>
                  <a:cubicBezTo>
                    <a:pt x="10519721" y="1480080"/>
                    <a:pt x="10644500" y="1424480"/>
                    <a:pt x="10769064" y="1368451"/>
                  </a:cubicBezTo>
                  <a:cubicBezTo>
                    <a:pt x="10823235" y="1344010"/>
                    <a:pt x="10823378" y="1344367"/>
                    <a:pt x="10807513" y="1292269"/>
                  </a:cubicBezTo>
                  <a:close/>
                  <a:moveTo>
                    <a:pt x="4749676" y="541524"/>
                  </a:moveTo>
                  <a:cubicBezTo>
                    <a:pt x="4753820" y="460768"/>
                    <a:pt x="4744244" y="378512"/>
                    <a:pt x="4767327" y="298327"/>
                  </a:cubicBezTo>
                  <a:cubicBezTo>
                    <a:pt x="4789553" y="221288"/>
                    <a:pt x="4860304" y="191630"/>
                    <a:pt x="4928125" y="234580"/>
                  </a:cubicBezTo>
                  <a:cubicBezTo>
                    <a:pt x="4945919" y="245800"/>
                    <a:pt x="5049258" y="306332"/>
                    <a:pt x="5007809" y="562892"/>
                  </a:cubicBezTo>
                  <a:cubicBezTo>
                    <a:pt x="4983367" y="713970"/>
                    <a:pt x="4915475" y="850541"/>
                    <a:pt x="4835863" y="980822"/>
                  </a:cubicBezTo>
                  <a:cubicBezTo>
                    <a:pt x="4815066" y="1014911"/>
                    <a:pt x="4799487" y="1052216"/>
                    <a:pt x="4774831" y="1084090"/>
                  </a:cubicBezTo>
                  <a:cubicBezTo>
                    <a:pt x="4752820" y="1058291"/>
                    <a:pt x="4757965" y="1025131"/>
                    <a:pt x="4755678" y="996044"/>
                  </a:cubicBezTo>
                  <a:cubicBezTo>
                    <a:pt x="4743887" y="844824"/>
                    <a:pt x="4741886" y="692745"/>
                    <a:pt x="4749676" y="541524"/>
                  </a:cubicBezTo>
                  <a:close/>
                  <a:moveTo>
                    <a:pt x="6455840" y="1552117"/>
                  </a:moveTo>
                  <a:cubicBezTo>
                    <a:pt x="6451767" y="1560478"/>
                    <a:pt x="6448480" y="1569769"/>
                    <a:pt x="6435401" y="1574271"/>
                  </a:cubicBezTo>
                  <a:cubicBezTo>
                    <a:pt x="6411461" y="1516670"/>
                    <a:pt x="6402384" y="1456782"/>
                    <a:pt x="6405458" y="1395179"/>
                  </a:cubicBezTo>
                  <a:cubicBezTo>
                    <a:pt x="6409103" y="1321641"/>
                    <a:pt x="6430542" y="1253320"/>
                    <a:pt x="6473565" y="1192789"/>
                  </a:cubicBezTo>
                  <a:cubicBezTo>
                    <a:pt x="6494575" y="1163274"/>
                    <a:pt x="6512298" y="1165489"/>
                    <a:pt x="6525734" y="1199864"/>
                  </a:cubicBezTo>
                  <a:cubicBezTo>
                    <a:pt x="6541527" y="1240242"/>
                    <a:pt x="6533523" y="1281620"/>
                    <a:pt x="6526663" y="1322499"/>
                  </a:cubicBezTo>
                  <a:cubicBezTo>
                    <a:pt x="6513299" y="1402182"/>
                    <a:pt x="6491573" y="1479294"/>
                    <a:pt x="6455840" y="1552117"/>
                  </a:cubicBezTo>
                  <a:close/>
                </a:path>
              </a:pathLst>
            </a:custGeom>
            <a:grpFill/>
            <a:ln w="71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E9650897-8E51-E4FE-1C89-ED774E51C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167" y="4403423"/>
            <a:ext cx="6953793" cy="1655762"/>
          </a:xfrm>
        </p:spPr>
        <p:txBody>
          <a:bodyPr>
            <a:normAutofit/>
          </a:bodyPr>
          <a:lstStyle/>
          <a:p>
            <a:endParaRPr lang="en-IN" sz="3200" i="1" dirty="0">
              <a:latin typeface="Mistral" panose="03090702030407020403" pitchFamily="66" charset="0"/>
            </a:endParaRPr>
          </a:p>
          <a:p>
            <a:r>
              <a:rPr lang="en-IN" sz="3200" i="1" dirty="0">
                <a:latin typeface="Mistral" panose="03090702030407020403" pitchFamily="66" charset="0"/>
              </a:rPr>
              <a:t>“Student Handler Application. A Rest web server”</a:t>
            </a:r>
          </a:p>
        </p:txBody>
      </p:sp>
      <p:pic>
        <p:nvPicPr>
          <p:cNvPr id="6146" name="Picture 2" descr="Gallery - IEEE VEC Student Branch - Vaagdevi Engineering College">
            <a:extLst>
              <a:ext uri="{FF2B5EF4-FFF2-40B4-BE49-F238E27FC236}">
                <a16:creationId xmlns:a16="http://schemas.microsoft.com/office/drawing/2014/main" id="{A3452D67-882B-6C28-70E1-58AE4549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86" y="631272"/>
            <a:ext cx="3253551" cy="33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"/>
    </mc:Choice>
    <mc:Fallback xmlns="">
      <p:transition spd="slow" advTm="3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D9FC-A857-A918-0F6B-CBBC5DF5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436" y="653034"/>
            <a:ext cx="4757928" cy="1325563"/>
          </a:xfrm>
        </p:spPr>
        <p:txBody>
          <a:bodyPr>
            <a:normAutofit fontScale="90000"/>
          </a:bodyPr>
          <a:lstStyle/>
          <a:p>
            <a:r>
              <a:rPr lang="en-IN" sz="8800" dirty="0">
                <a:latin typeface="Mistral" panose="03090702030407020403" pitchFamily="66" charset="0"/>
              </a:rPr>
              <a:t>What is API?</a:t>
            </a:r>
          </a:p>
        </p:txBody>
      </p:sp>
      <p:pic>
        <p:nvPicPr>
          <p:cNvPr id="11266" name="Picture 2" descr="Redesigning APIs at APIMatic — A Case Study - APIMatic">
            <a:extLst>
              <a:ext uri="{FF2B5EF4-FFF2-40B4-BE49-F238E27FC236}">
                <a16:creationId xmlns:a16="http://schemas.microsoft.com/office/drawing/2014/main" id="{4526A118-9EDE-F6A2-C59D-32D6451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4600"/>
            <a:ext cx="7620000" cy="3333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"/>
    </mc:Choice>
    <mc:Fallback xmlns="">
      <p:transition spd="slow" advTm="10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Distributed Systems (Part -1) | by INSAID | Medium">
            <a:extLst>
              <a:ext uri="{FF2B5EF4-FFF2-40B4-BE49-F238E27FC236}">
                <a16:creationId xmlns:a16="http://schemas.microsoft.com/office/drawing/2014/main" id="{3568ED76-6E62-E49D-BDAF-44DB0941B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4533" r="7525"/>
          <a:stretch/>
        </p:blipFill>
        <p:spPr bwMode="auto">
          <a:xfrm>
            <a:off x="2049780" y="155448"/>
            <a:ext cx="8092440" cy="65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0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"/>
    </mc:Choice>
    <mc:Fallback xmlns="">
      <p:transition spd="slow" advTm="13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5645C6-8362-8657-8C9A-5ABAB40B04D8}"/>
              </a:ext>
            </a:extLst>
          </p:cNvPr>
          <p:cNvSpPr txBox="1"/>
          <p:nvPr/>
        </p:nvSpPr>
        <p:spPr>
          <a:xfrm>
            <a:off x="3042709" y="1332707"/>
            <a:ext cx="667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application programming interface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is a way for two or more computer programs to communicate with each other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30338-1AF4-1AD2-9037-2D7C3CBFD0E2}"/>
              </a:ext>
            </a:extLst>
          </p:cNvPr>
          <p:cNvSpPr txBox="1"/>
          <p:nvPr/>
        </p:nvSpPr>
        <p:spPr>
          <a:xfrm>
            <a:off x="176022" y="2256451"/>
            <a:ext cx="36736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H</a:t>
            </a:r>
            <a:r>
              <a:rPr lang="en-IN" sz="2400" dirty="0"/>
              <a:t>ow its works</a:t>
            </a:r>
            <a:r>
              <a:rPr lang="en-IN" sz="11500" dirty="0"/>
              <a:t>?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FACC-20CC-6B20-D6BE-3D4110D5C752}"/>
              </a:ext>
            </a:extLst>
          </p:cNvPr>
          <p:cNvSpPr txBox="1"/>
          <p:nvPr/>
        </p:nvSpPr>
        <p:spPr>
          <a:xfrm>
            <a:off x="3872570" y="4386886"/>
            <a:ext cx="7004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Because APIs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simplify how developers integrate new application components into an existing architecture, they help business and IT teams collaborate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Business needs often change quickly in response to ever shifting digital markets, where new competitors can change a whole industry with a new app.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B58FA-CC7E-2730-532D-1B3C60EEA626}"/>
              </a:ext>
            </a:extLst>
          </p:cNvPr>
          <p:cNvSpPr txBox="1"/>
          <p:nvPr/>
        </p:nvSpPr>
        <p:spPr>
          <a:xfrm>
            <a:off x="176022" y="4347207"/>
            <a:ext cx="38564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hy is API used</a:t>
            </a:r>
            <a:r>
              <a:rPr lang="en-US" sz="9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F6E96-670D-991E-B8F7-7C6847625F67}"/>
              </a:ext>
            </a:extLst>
          </p:cNvPr>
          <p:cNvSpPr txBox="1"/>
          <p:nvPr/>
        </p:nvSpPr>
        <p:spPr>
          <a:xfrm>
            <a:off x="176022" y="667633"/>
            <a:ext cx="270433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W</a:t>
            </a:r>
            <a:r>
              <a:rPr lang="en-IN" dirty="0"/>
              <a:t>hat is API</a:t>
            </a:r>
            <a:r>
              <a:rPr lang="en-IN" sz="11500" dirty="0"/>
              <a:t>?</a:t>
            </a:r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8008046-A199-4D05-A585-46BF3FAE7893}"/>
              </a:ext>
            </a:extLst>
          </p:cNvPr>
          <p:cNvSpPr>
            <a:spLocks/>
          </p:cNvSpPr>
          <p:nvPr/>
        </p:nvSpPr>
        <p:spPr bwMode="auto">
          <a:xfrm>
            <a:off x="0" y="5736337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EE8399-8075-4A34-AB23-6F26BEEB574A}"/>
              </a:ext>
            </a:extLst>
          </p:cNvPr>
          <p:cNvSpPr>
            <a:spLocks/>
          </p:cNvSpPr>
          <p:nvPr/>
        </p:nvSpPr>
        <p:spPr bwMode="auto">
          <a:xfrm>
            <a:off x="6106582" y="5736337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3108FE-3649-46A5-B094-86610DED137B}"/>
              </a:ext>
            </a:extLst>
          </p:cNvPr>
          <p:cNvGrpSpPr/>
          <p:nvPr/>
        </p:nvGrpSpPr>
        <p:grpSpPr>
          <a:xfrm>
            <a:off x="9590958" y="2142310"/>
            <a:ext cx="2571831" cy="2369254"/>
            <a:chOff x="4864316" y="3310559"/>
            <a:chExt cx="2315879" cy="2577424"/>
          </a:xfrm>
        </p:grpSpPr>
        <p:sp>
          <p:nvSpPr>
            <p:cNvPr id="16" name="자유형: 도형 56">
              <a:extLst>
                <a:ext uri="{FF2B5EF4-FFF2-40B4-BE49-F238E27FC236}">
                  <a16:creationId xmlns:a16="http://schemas.microsoft.com/office/drawing/2014/main" id="{899FCCFF-64B9-47C2-8A15-13EF764F0FFD}"/>
                </a:ext>
              </a:extLst>
            </p:cNvPr>
            <p:cNvSpPr/>
            <p:nvPr/>
          </p:nvSpPr>
          <p:spPr>
            <a:xfrm>
              <a:off x="4864323" y="3328417"/>
              <a:ext cx="2315872" cy="2531903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17" name="자유형: 도형 55">
              <a:extLst>
                <a:ext uri="{FF2B5EF4-FFF2-40B4-BE49-F238E27FC236}">
                  <a16:creationId xmlns:a16="http://schemas.microsoft.com/office/drawing/2014/main" id="{2C113C29-AC25-4212-82C2-3A58E63D6A41}"/>
                </a:ext>
              </a:extLst>
            </p:cNvPr>
            <p:cNvSpPr/>
            <p:nvPr/>
          </p:nvSpPr>
          <p:spPr>
            <a:xfrm>
              <a:off x="4864316" y="3310559"/>
              <a:ext cx="2306734" cy="2577424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15" name="Oval 17">
            <a:extLst>
              <a:ext uri="{FF2B5EF4-FFF2-40B4-BE49-F238E27FC236}">
                <a16:creationId xmlns:a16="http://schemas.microsoft.com/office/drawing/2014/main" id="{E5EB61D2-F2B8-4860-9F08-B14F502B5132}"/>
              </a:ext>
            </a:extLst>
          </p:cNvPr>
          <p:cNvSpPr/>
          <p:nvPr/>
        </p:nvSpPr>
        <p:spPr>
          <a:xfrm>
            <a:off x="10360954" y="373176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7BE61-AC77-C923-86EA-1ED568F4968D}"/>
              </a:ext>
            </a:extLst>
          </p:cNvPr>
          <p:cNvSpPr txBox="1"/>
          <p:nvPr/>
        </p:nvSpPr>
        <p:spPr>
          <a:xfrm>
            <a:off x="3042709" y="2310069"/>
            <a:ext cx="70043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working principle of APIs is commonly expressed through the request-response communication between a client and a server. The client is any front-end application that a user interacts with. The server is in charge of backend logic and database operations. In this scenario, an API works as a middle layer between the client and the server, making it possible to send data requests and responses.</a:t>
            </a:r>
            <a:endParaRPr lang="en-IN" dirty="0"/>
          </a:p>
        </p:txBody>
      </p:sp>
      <p:pic>
        <p:nvPicPr>
          <p:cNvPr id="14340" name="Picture 4" descr="Google Search Engine Magnifying - Free image on Pixabay">
            <a:extLst>
              <a:ext uri="{FF2B5EF4-FFF2-40B4-BE49-F238E27FC236}">
                <a16:creationId xmlns:a16="http://schemas.microsoft.com/office/drawing/2014/main" id="{BF1177FC-FF0B-5F97-259C-8EF425E3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40" y="4147519"/>
            <a:ext cx="1835759" cy="9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7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65FF-7B08-F4EB-D57D-8F65A79F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Mistral" panose="03090702030407020403" pitchFamily="66" charset="0"/>
              </a:rPr>
              <a:t>System requirements and System Specification</a:t>
            </a:r>
          </a:p>
        </p:txBody>
      </p:sp>
      <p:pic>
        <p:nvPicPr>
          <p:cNvPr id="9218" name="Picture 2" descr="Run A GUI APPs inside a Docker Container | by Dipaditya Das | Geek Culture  | Medium">
            <a:extLst>
              <a:ext uri="{FF2B5EF4-FFF2-40B4-BE49-F238E27FC236}">
                <a16:creationId xmlns:a16="http://schemas.microsoft.com/office/drawing/2014/main" id="{365316F0-95D0-4F9F-A975-E0F61C009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0" y="1625600"/>
            <a:ext cx="389382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3DBB4-28D6-0BA7-66BA-10E07EAC1F8C}"/>
              </a:ext>
            </a:extLst>
          </p:cNvPr>
          <p:cNvSpPr txBox="1"/>
          <p:nvPr/>
        </p:nvSpPr>
        <p:spPr>
          <a:xfrm>
            <a:off x="1517904" y="1690688"/>
            <a:ext cx="60533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erlin Sans FB" panose="020E0602020502020306" pitchFamily="34" charset="0"/>
              </a:rPr>
              <a:t>Software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Java 18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Jersey and Javax dependencies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Maven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Hibernates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Log4J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Postgres and mongo Database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Google account SDK API dependencies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Google cloud auth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Docker and container config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Post-Man API testing tool</a:t>
            </a:r>
          </a:p>
          <a:p>
            <a:r>
              <a:rPr lang="en-IN" dirty="0">
                <a:latin typeface="Berlin Sans FB" panose="020E0602020502020306" pitchFamily="34" charset="0"/>
              </a:rPr>
              <a:t>Hardware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I3 with 8 core GPU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Linux 20.0.1 / Windows 10.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8 GB RAM with 2100 MZH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100MBPS Bandwidth.	</a:t>
            </a:r>
          </a:p>
        </p:txBody>
      </p:sp>
    </p:spTree>
    <p:extLst>
      <p:ext uri="{BB962C8B-B14F-4D97-AF65-F5344CB8AC3E}">
        <p14:creationId xmlns:p14="http://schemas.microsoft.com/office/powerpoint/2010/main" val="314711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ne Png Transparent - Free photo on Pixabay">
            <a:extLst>
              <a:ext uri="{FF2B5EF4-FFF2-40B4-BE49-F238E27FC236}">
                <a16:creationId xmlns:a16="http://schemas.microsoft.com/office/drawing/2014/main" id="{B1FB19FC-CFEE-4DBD-566F-DB68DA127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t="8958" r="15558" b="9506"/>
          <a:stretch/>
        </p:blipFill>
        <p:spPr bwMode="auto">
          <a:xfrm>
            <a:off x="439948" y="1164566"/>
            <a:ext cx="2147978" cy="3847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RESTful API: The Principles and Constraints | by Arianna Campesi | Medium">
            <a:extLst>
              <a:ext uri="{FF2B5EF4-FFF2-40B4-BE49-F238E27FC236}">
                <a16:creationId xmlns:a16="http://schemas.microsoft.com/office/drawing/2014/main" id="{30C906B2-928B-D6F6-8016-EEF934444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16980" r="16676" b="14969"/>
          <a:stretch/>
        </p:blipFill>
        <p:spPr bwMode="auto">
          <a:xfrm>
            <a:off x="4003538" y="1790963"/>
            <a:ext cx="985173" cy="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ersey Java Tutorial | DigitalOcean">
            <a:extLst>
              <a:ext uri="{FF2B5EF4-FFF2-40B4-BE49-F238E27FC236}">
                <a16:creationId xmlns:a16="http://schemas.microsoft.com/office/drawing/2014/main" id="{B062C4C6-A91D-74D2-0A31-3CF9C7A8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05" y="2108773"/>
            <a:ext cx="1892632" cy="118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rLine Loading Images Gif | 1000+ Free Gif Animation">
            <a:extLst>
              <a:ext uri="{FF2B5EF4-FFF2-40B4-BE49-F238E27FC236}">
                <a16:creationId xmlns:a16="http://schemas.microsoft.com/office/drawing/2014/main" id="{D753F753-825E-3B8C-FE2B-6A601B714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t="48077" r="34570" b="47773"/>
          <a:stretch/>
        </p:blipFill>
        <p:spPr bwMode="auto">
          <a:xfrm>
            <a:off x="2636583" y="2917916"/>
            <a:ext cx="3779467" cy="3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8666C-A2AF-C1A0-C3EB-33E1C6E3A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8" y="2335134"/>
            <a:ext cx="1039929" cy="90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7836B-BBF0-5E16-C8E3-424262C7FA29}"/>
              </a:ext>
            </a:extLst>
          </p:cNvPr>
          <p:cNvSpPr txBox="1"/>
          <p:nvPr/>
        </p:nvSpPr>
        <p:spPr>
          <a:xfrm>
            <a:off x="536901" y="3288885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Client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E57FE-36D5-C4A6-E7E6-50054B6AC674}"/>
              </a:ext>
            </a:extLst>
          </p:cNvPr>
          <p:cNvSpPr txBox="1"/>
          <p:nvPr/>
        </p:nvSpPr>
        <p:spPr>
          <a:xfrm>
            <a:off x="3579962" y="3413938"/>
            <a:ext cx="232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 – SSL – JSON.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8D421-3561-41F4-28AD-6030AA6C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32" y="4261900"/>
            <a:ext cx="1433422" cy="150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ADCDB-989B-61F1-D780-5FD046FA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593" y="3341260"/>
            <a:ext cx="988508" cy="1397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01AC53-D66F-7CC6-122F-86F1A1045B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t="18412" r="30229" b="36597"/>
          <a:stretch/>
        </p:blipFill>
        <p:spPr>
          <a:xfrm>
            <a:off x="10557524" y="5253486"/>
            <a:ext cx="820646" cy="810883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157EDF0-1EDB-E4F3-188F-4A9D9BD5DA58}"/>
              </a:ext>
            </a:extLst>
          </p:cNvPr>
          <p:cNvCxnSpPr>
            <a:stCxn id="2056" idx="2"/>
            <a:endCxn id="10" idx="1"/>
          </p:cNvCxnSpPr>
          <p:nvPr/>
        </p:nvCxnSpPr>
        <p:spPr>
          <a:xfrm rot="16200000" flipH="1">
            <a:off x="6858695" y="3891210"/>
            <a:ext cx="1723062" cy="518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2B0F13D-B055-6995-7DD5-D3AABAD2D43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rot="10800000" flipV="1">
            <a:off x="9412855" y="4040217"/>
            <a:ext cx="1060739" cy="9717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607CF1D-291C-7964-68F9-C22CDF165A6E}"/>
              </a:ext>
            </a:extLst>
          </p:cNvPr>
          <p:cNvCxnSpPr>
            <a:stCxn id="14" idx="1"/>
            <a:endCxn id="10" idx="3"/>
          </p:cNvCxnSpPr>
          <p:nvPr/>
        </p:nvCxnSpPr>
        <p:spPr>
          <a:xfrm rot="10800000">
            <a:off x="9412854" y="5011948"/>
            <a:ext cx="1144670" cy="64698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075B40-A124-9510-A28E-788D1F754BD3}"/>
              </a:ext>
            </a:extLst>
          </p:cNvPr>
          <p:cNvSpPr txBox="1"/>
          <p:nvPr/>
        </p:nvSpPr>
        <p:spPr>
          <a:xfrm>
            <a:off x="3579962" y="396815"/>
            <a:ext cx="396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Mistral" panose="03090702030407020403" pitchFamily="66" charset="0"/>
              </a:rPr>
              <a:t>Micro-services Architecture</a:t>
            </a:r>
            <a:r>
              <a:rPr lang="en-IN" sz="2400" b="1" dirty="0">
                <a:latin typeface="Mistral" panose="03090702030407020403" pitchFamily="66" charset="0"/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B0DD2E-D665-AFD4-421A-E41741D2C065}"/>
              </a:ext>
            </a:extLst>
          </p:cNvPr>
          <p:cNvCxnSpPr/>
          <p:nvPr/>
        </p:nvCxnSpPr>
        <p:spPr>
          <a:xfrm>
            <a:off x="3005593" y="981590"/>
            <a:ext cx="49738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Google-stickers GIFs - Get the best GIF on GIPHY">
            <a:extLst>
              <a:ext uri="{FF2B5EF4-FFF2-40B4-BE49-F238E27FC236}">
                <a16:creationId xmlns:a16="http://schemas.microsoft.com/office/drawing/2014/main" id="{7AFA6750-3303-9086-5027-5D3E107A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426" y="622108"/>
            <a:ext cx="1666966" cy="16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D4A183-93B3-F484-399E-2CE874AA7D3E}"/>
              </a:ext>
            </a:extLst>
          </p:cNvPr>
          <p:cNvCxnSpPr>
            <a:cxnSpLocks/>
            <a:stCxn id="2056" idx="3"/>
            <a:endCxn id="8194" idx="2"/>
          </p:cNvCxnSpPr>
          <p:nvPr/>
        </p:nvCxnSpPr>
        <p:spPr>
          <a:xfrm flipV="1">
            <a:off x="8407337" y="2289074"/>
            <a:ext cx="1931572" cy="40975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31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VC Architecture in Web Applications">
            <a:extLst>
              <a:ext uri="{FF2B5EF4-FFF2-40B4-BE49-F238E27FC236}">
                <a16:creationId xmlns:a16="http://schemas.microsoft.com/office/drawing/2014/main" id="{C1AA9A56-3F8E-C462-8A0A-673B4953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1929384"/>
            <a:ext cx="9872694" cy="37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24F29-0B18-9234-DDF6-5B24D022FE53}"/>
              </a:ext>
            </a:extLst>
          </p:cNvPr>
          <p:cNvSpPr txBox="1"/>
          <p:nvPr/>
        </p:nvSpPr>
        <p:spPr>
          <a:xfrm>
            <a:off x="3814572" y="785974"/>
            <a:ext cx="456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Mistral" panose="03090702030407020403" pitchFamily="66" charset="0"/>
              </a:rPr>
              <a:t>Model view controller</a:t>
            </a:r>
          </a:p>
        </p:txBody>
      </p:sp>
    </p:spTree>
    <p:extLst>
      <p:ext uri="{BB962C8B-B14F-4D97-AF65-F5344CB8AC3E}">
        <p14:creationId xmlns:p14="http://schemas.microsoft.com/office/powerpoint/2010/main" val="15771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"/>
    </mc:Choice>
    <mc:Fallback xmlns="">
      <p:transition spd="slow" advTm="230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8240-2E13-877B-3878-3A0E9A01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06" y="1430886"/>
            <a:ext cx="4613910" cy="1039479"/>
          </a:xfrm>
        </p:spPr>
        <p:txBody>
          <a:bodyPr>
            <a:normAutofit/>
          </a:bodyPr>
          <a:lstStyle/>
          <a:p>
            <a:r>
              <a:rPr lang="en-IN" dirty="0">
                <a:latin typeface="Mistral" panose="03090702030407020403" pitchFamily="66" charset="0"/>
              </a:rPr>
              <a:t>	DATABASE 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69C8F-23FE-6A5A-ADF9-1E2B9273A220}"/>
              </a:ext>
            </a:extLst>
          </p:cNvPr>
          <p:cNvSpPr/>
          <p:nvPr/>
        </p:nvSpPr>
        <p:spPr>
          <a:xfrm>
            <a:off x="1322758" y="2624328"/>
            <a:ext cx="1856232" cy="2020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33E32-C377-3C04-DC5E-1B1C2DE447D2}"/>
              </a:ext>
            </a:extLst>
          </p:cNvPr>
          <p:cNvSpPr/>
          <p:nvPr/>
        </p:nvSpPr>
        <p:spPr>
          <a:xfrm>
            <a:off x="3745992" y="2624328"/>
            <a:ext cx="1856232" cy="320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B38C8-11F2-8923-F867-607F1CE996B0}"/>
              </a:ext>
            </a:extLst>
          </p:cNvPr>
          <p:cNvSpPr/>
          <p:nvPr/>
        </p:nvSpPr>
        <p:spPr>
          <a:xfrm>
            <a:off x="6725509" y="2624328"/>
            <a:ext cx="1856232" cy="2844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E5198C-C323-8621-575B-7D688EE3414E}"/>
              </a:ext>
            </a:extLst>
          </p:cNvPr>
          <p:cNvSpPr/>
          <p:nvPr/>
        </p:nvSpPr>
        <p:spPr>
          <a:xfrm>
            <a:off x="9447447" y="2728998"/>
            <a:ext cx="1856232" cy="2739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B6B1B-A7EE-4489-41DE-80DC8677EC43}"/>
              </a:ext>
            </a:extLst>
          </p:cNvPr>
          <p:cNvSpPr txBox="1"/>
          <p:nvPr/>
        </p:nvSpPr>
        <p:spPr>
          <a:xfrm>
            <a:off x="1444752" y="2897600"/>
            <a:ext cx="1664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alertId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alertTitle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alertData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alertBloB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D6202-A3D2-01B6-732E-DF460A423EAE}"/>
              </a:ext>
            </a:extLst>
          </p:cNvPr>
          <p:cNvSpPr txBox="1"/>
          <p:nvPr/>
        </p:nvSpPr>
        <p:spPr>
          <a:xfrm>
            <a:off x="3782568" y="2897600"/>
            <a:ext cx="166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Access-Id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Access-</a:t>
            </a:r>
            <a:r>
              <a:rPr lang="en-IN" dirty="0" err="1"/>
              <a:t>timestramp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accessUserId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C6225-062C-2346-5579-D3D858652AB6}"/>
              </a:ext>
            </a:extLst>
          </p:cNvPr>
          <p:cNvSpPr txBox="1"/>
          <p:nvPr/>
        </p:nvSpPr>
        <p:spPr>
          <a:xfrm>
            <a:off x="3206496" y="6194012"/>
            <a:ext cx="254203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   Relational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CC34-F858-3B6F-1F86-91BBFA741582}"/>
              </a:ext>
            </a:extLst>
          </p:cNvPr>
          <p:cNvSpPr txBox="1"/>
          <p:nvPr/>
        </p:nvSpPr>
        <p:spPr>
          <a:xfrm>
            <a:off x="6762750" y="2759101"/>
            <a:ext cx="1738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Userid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Userpass</a:t>
            </a:r>
            <a:r>
              <a:rPr lang="en-IN" dirty="0"/>
              <a:t>-code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userHashKey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9298B-56B1-414B-3E94-2F2F45045579}"/>
              </a:ext>
            </a:extLst>
          </p:cNvPr>
          <p:cNvSpPr txBox="1"/>
          <p:nvPr/>
        </p:nvSpPr>
        <p:spPr>
          <a:xfrm>
            <a:off x="9613563" y="394337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 : data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01429D0-72FB-A200-8D97-B1C169C4F79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rot="5400000" flipH="1" flipV="1">
            <a:off x="4395740" y="5915644"/>
            <a:ext cx="360140" cy="19659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5AA41B6-ED36-1204-F8AA-8F5448534125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5748528" y="5468489"/>
            <a:ext cx="1905097" cy="910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48C867D-D9EF-FDD2-9C89-F04DC6A13B7F}"/>
              </a:ext>
            </a:extLst>
          </p:cNvPr>
          <p:cNvCxnSpPr>
            <a:cxnSpLocks/>
            <a:stCxn id="10" idx="1"/>
            <a:endCxn id="4" idx="2"/>
          </p:cNvCxnSpPr>
          <p:nvPr/>
        </p:nvCxnSpPr>
        <p:spPr>
          <a:xfrm rot="10800000">
            <a:off x="2250874" y="4644572"/>
            <a:ext cx="955622" cy="173410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0D6782-7011-5034-BB61-586E9EC9BB8A}"/>
              </a:ext>
            </a:extLst>
          </p:cNvPr>
          <p:cNvSpPr txBox="1"/>
          <p:nvPr/>
        </p:nvSpPr>
        <p:spPr>
          <a:xfrm>
            <a:off x="7275673" y="6286345"/>
            <a:ext cx="2612136" cy="369332"/>
          </a:xfrm>
          <a:prstGeom prst="rect">
            <a:avLst/>
          </a:prstGeom>
          <a:noFill/>
          <a:ln>
            <a:solidFill>
              <a:srgbClr val="58ACDA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Non-relational 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7DAA03E-69AF-BEFD-EEA1-356AE01190E5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rot="5400000" flipH="1" flipV="1">
            <a:off x="9069724" y="4980506"/>
            <a:ext cx="817856" cy="179382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39AC467-12CD-C053-BF26-73B5046CC6D2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108960" y="3636264"/>
            <a:ext cx="637032" cy="59283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67B6322-9BAB-C6AE-DA07-0CAE92C364CA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 flipV="1">
            <a:off x="5602224" y="3636264"/>
            <a:ext cx="1160526" cy="592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Database GIFs - Get the best gif on GIFER">
            <a:extLst>
              <a:ext uri="{FF2B5EF4-FFF2-40B4-BE49-F238E27FC236}">
                <a16:creationId xmlns:a16="http://schemas.microsoft.com/office/drawing/2014/main" id="{CA7C3A08-7F9F-CDC1-C1E2-3A527F0A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3" t="18527" r="20338" b="22951"/>
          <a:stretch/>
        </p:blipFill>
        <p:spPr bwMode="auto">
          <a:xfrm>
            <a:off x="5335055" y="712449"/>
            <a:ext cx="2443538" cy="18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MongoDB — A case study | by ivsntejesh | Medium">
            <a:extLst>
              <a:ext uri="{FF2B5EF4-FFF2-40B4-BE49-F238E27FC236}">
                <a16:creationId xmlns:a16="http://schemas.microsoft.com/office/drawing/2014/main" id="{09F84DC4-F9FC-61F3-0D83-A699F1EC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347" y="5736384"/>
            <a:ext cx="1993197" cy="11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7 Reasons You Should Be Using PostgreSQL – Xojo Programming Blog">
            <a:extLst>
              <a:ext uri="{FF2B5EF4-FFF2-40B4-BE49-F238E27FC236}">
                <a16:creationId xmlns:a16="http://schemas.microsoft.com/office/drawing/2014/main" id="{EDD9457B-26F6-1CA3-DB6A-33473CCBF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2" y="5354199"/>
            <a:ext cx="3014634" cy="15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5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RVER-SIDE DEVELOPMENT— SOAP. Web Application,Web Services and the… | by  Nuwan Chamikara | Medium">
            <a:extLst>
              <a:ext uri="{FF2B5EF4-FFF2-40B4-BE49-F238E27FC236}">
                <a16:creationId xmlns:a16="http://schemas.microsoft.com/office/drawing/2014/main" id="{6AFF883A-9F7C-1B8D-39EF-7A897B25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86" y="1629537"/>
            <a:ext cx="37719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56251-41F0-1DCA-18AD-0FB728AE78F5}"/>
              </a:ext>
            </a:extLst>
          </p:cNvPr>
          <p:cNvSpPr txBox="1"/>
          <p:nvPr/>
        </p:nvSpPr>
        <p:spPr>
          <a:xfrm>
            <a:off x="3392424" y="553986"/>
            <a:ext cx="6071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Mistral" panose="03090702030407020403" pitchFamily="66" charset="0"/>
              </a:rPr>
              <a:t>Present System vs proposed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678B8-E189-1AB9-3EB7-D6E490374A08}"/>
              </a:ext>
            </a:extLst>
          </p:cNvPr>
          <p:cNvSpPr txBox="1"/>
          <p:nvPr/>
        </p:nvSpPr>
        <p:spPr>
          <a:xfrm>
            <a:off x="1069848" y="5102352"/>
            <a:ext cx="386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SOAP(simple object access protocol)</a:t>
            </a:r>
          </a:p>
        </p:txBody>
      </p:sp>
      <p:pic>
        <p:nvPicPr>
          <p:cNvPr id="10244" name="Picture 4" descr="IM Gateway REST API | Fortytwo">
            <a:extLst>
              <a:ext uri="{FF2B5EF4-FFF2-40B4-BE49-F238E27FC236}">
                <a16:creationId xmlns:a16="http://schemas.microsoft.com/office/drawing/2014/main" id="{7EBD0F92-F6C8-E975-AD7E-1EA26C89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08" y="1629537"/>
            <a:ext cx="6312408" cy="32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DF032-C4CF-A0C7-E92D-C8F638EF3E26}"/>
              </a:ext>
            </a:extLst>
          </p:cNvPr>
          <p:cNvSpPr txBox="1"/>
          <p:nvPr/>
        </p:nvSpPr>
        <p:spPr>
          <a:xfrm>
            <a:off x="6547104" y="5117294"/>
            <a:ext cx="433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REST(representational state transfer)</a:t>
            </a:r>
          </a:p>
        </p:txBody>
      </p:sp>
    </p:spTree>
    <p:extLst>
      <p:ext uri="{BB962C8B-B14F-4D97-AF65-F5344CB8AC3E}">
        <p14:creationId xmlns:p14="http://schemas.microsoft.com/office/powerpoint/2010/main" val="311439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79B5-818A-5B65-9EAC-76035BC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2103437"/>
            <a:ext cx="4017264" cy="1325563"/>
          </a:xfrm>
        </p:spPr>
        <p:txBody>
          <a:bodyPr>
            <a:noAutofit/>
          </a:bodyPr>
          <a:lstStyle/>
          <a:p>
            <a:r>
              <a:rPr lang="en-IN" sz="8000" dirty="0">
                <a:latin typeface="Mistral" panose="03090702030407020403" pitchFamily="66" charset="0"/>
              </a:rPr>
              <a:t>Technology </a:t>
            </a:r>
            <a:br>
              <a:rPr lang="en-IN" sz="8000" dirty="0">
                <a:latin typeface="Mistral" panose="03090702030407020403" pitchFamily="66" charset="0"/>
              </a:rPr>
            </a:br>
            <a:r>
              <a:rPr lang="en-IN" sz="8000" dirty="0">
                <a:latin typeface="Mistral" panose="03090702030407020403" pitchFamily="66" charset="0"/>
              </a:rPr>
              <a:t>overview</a:t>
            </a:r>
          </a:p>
        </p:txBody>
      </p:sp>
      <p:pic>
        <p:nvPicPr>
          <p:cNvPr id="12292" name="Picture 4" descr="Custom Web Application | Nextdoor Global Services">
            <a:extLst>
              <a:ext uri="{FF2B5EF4-FFF2-40B4-BE49-F238E27FC236}">
                <a16:creationId xmlns:a16="http://schemas.microsoft.com/office/drawing/2014/main" id="{E5597977-4A7D-6D8D-E26E-0498CBE1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B315B-8473-B37F-8814-C7035E53C78F}"/>
              </a:ext>
            </a:extLst>
          </p:cNvPr>
          <p:cNvSpPr/>
          <p:nvPr/>
        </p:nvSpPr>
        <p:spPr>
          <a:xfrm>
            <a:off x="0" y="4599432"/>
            <a:ext cx="4572000" cy="2267712"/>
          </a:xfrm>
          <a:prstGeom prst="rect">
            <a:avLst/>
          </a:prstGeom>
          <a:solidFill>
            <a:srgbClr val="4F0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36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F876-E2DE-4D4F-129C-58E7FCA9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270381"/>
            <a:ext cx="6510528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Mistral" panose="03090702030407020403" pitchFamily="66" charset="0"/>
              </a:rPr>
              <a:t>Jersey –Jax and Maven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5B3D9-777D-A5BD-7B79-27BC7CB60F0B}"/>
              </a:ext>
            </a:extLst>
          </p:cNvPr>
          <p:cNvSpPr txBox="1"/>
          <p:nvPr/>
        </p:nvSpPr>
        <p:spPr>
          <a:xfrm>
            <a:off x="1042416" y="2340865"/>
            <a:ext cx="9921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Jersey contains a REST client library which can be used for testing or to build a real client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Maven is a build automation tool used primarily for Java projects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Apache Maven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software project management and comprehension tool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Based on the concept of a project object model (POM), Maven can manage a project's build, reporting and documentation from a central piece of information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ependency injection (DI)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process of supplying a resource that a given piece of code requires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 required resource, which is often a component of the application itself, is called a dependency.</a:t>
            </a:r>
          </a:p>
          <a:p>
            <a:endParaRPr lang="en-IN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F9B56AB-9E9E-A704-BFE2-7079AC2D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05" y="5059807"/>
            <a:ext cx="577745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Jersey Java Tutorial | DigitalOcean">
            <a:extLst>
              <a:ext uri="{FF2B5EF4-FFF2-40B4-BE49-F238E27FC236}">
                <a16:creationId xmlns:a16="http://schemas.microsoft.com/office/drawing/2014/main" id="{8295F22F-DC6A-4935-8EFB-C928162B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4761067"/>
            <a:ext cx="2651203" cy="1653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320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A9C230-4208-E024-B4C6-8CDFEF9C5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2"/>
          <a:stretch/>
        </p:blipFill>
        <p:spPr>
          <a:xfrm>
            <a:off x="64008" y="0"/>
            <a:ext cx="6309360" cy="6849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0A66C-AF12-11AA-D8F4-7BE9C59A14D4}"/>
              </a:ext>
            </a:extLst>
          </p:cNvPr>
          <p:cNvSpPr txBox="1"/>
          <p:nvPr/>
        </p:nvSpPr>
        <p:spPr>
          <a:xfrm>
            <a:off x="3350733" y="5641848"/>
            <a:ext cx="7978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</a:t>
            </a:r>
            <a:r>
              <a:rPr lang="en-US" sz="3200" dirty="0"/>
              <a:t>nder the guidance of </a:t>
            </a:r>
            <a:r>
              <a:rPr lang="en-US" sz="3200"/>
              <a:t>Mrs </a:t>
            </a:r>
            <a:r>
              <a:rPr lang="en-US" sz="3200" dirty="0"/>
              <a:t>.</a:t>
            </a:r>
            <a:r>
              <a:rPr lang="en-IN" sz="3200" dirty="0"/>
              <a:t>Zareena begum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0C076-18A2-DA4E-568F-27C6AD1F2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8" b="35525"/>
          <a:stretch/>
        </p:blipFill>
        <p:spPr>
          <a:xfrm>
            <a:off x="2702490" y="2240280"/>
            <a:ext cx="9084126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14">
        <p159:morph option="byObject"/>
      </p:transition>
    </mc:Choice>
    <mc:Fallback xmlns="">
      <p:transition spd="slow" advTm="191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D218-2D88-1225-F615-B2B4FBD4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525"/>
            <a:ext cx="10515600" cy="1325563"/>
          </a:xfrm>
        </p:spPr>
        <p:txBody>
          <a:bodyPr/>
          <a:lstStyle/>
          <a:p>
            <a:r>
              <a:rPr lang="en-IN" dirty="0">
                <a:latin typeface="Mistral" panose="03090702030407020403" pitchFamily="66" charset="0"/>
              </a:rPr>
              <a:t>Google SDK and o-auth (cloud)</a:t>
            </a:r>
          </a:p>
        </p:txBody>
      </p:sp>
      <p:pic>
        <p:nvPicPr>
          <p:cNvPr id="16386" name="Picture 2" descr="OAuth Client Verification | Apps Script | Google Developers">
            <a:extLst>
              <a:ext uri="{FF2B5EF4-FFF2-40B4-BE49-F238E27FC236}">
                <a16:creationId xmlns:a16="http://schemas.microsoft.com/office/drawing/2014/main" id="{9B5E59A6-6B34-94EB-66D8-81CAFB529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" r="9634"/>
          <a:stretch/>
        </p:blipFill>
        <p:spPr bwMode="auto">
          <a:xfrm>
            <a:off x="8714232" y="814133"/>
            <a:ext cx="3374136" cy="54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EFD77-1AFD-D444-0F6E-B252237A9411}"/>
              </a:ext>
            </a:extLst>
          </p:cNvPr>
          <p:cNvSpPr txBox="1"/>
          <p:nvPr/>
        </p:nvSpPr>
        <p:spPr>
          <a:xfrm>
            <a:off x="980059" y="2498587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Google handles the user authentication, session selection, and user consent. The result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authorization code, which the application can exchange for an access token and a refresh token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 application should store the refresh token for future use and use the access token to access a Google API.</a:t>
            </a:r>
            <a:endParaRPr lang="en-IN" dirty="0"/>
          </a:p>
        </p:txBody>
      </p:sp>
      <p:pic>
        <p:nvPicPr>
          <p:cNvPr id="16390" name="Picture 6" descr="Google login animation by Tamás Kojó on Dribbble">
            <a:extLst>
              <a:ext uri="{FF2B5EF4-FFF2-40B4-BE49-F238E27FC236}">
                <a16:creationId xmlns:a16="http://schemas.microsoft.com/office/drawing/2014/main" id="{6CD37540-B140-EBA1-164C-7E59CE735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35912" r="16603" b="36405"/>
          <a:stretch/>
        </p:blipFill>
        <p:spPr bwMode="auto">
          <a:xfrm>
            <a:off x="1993392" y="4324065"/>
            <a:ext cx="6236208" cy="22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63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4858E7-18E5-5646-900A-9CC4BA903944}"/>
              </a:ext>
            </a:extLst>
          </p:cNvPr>
          <p:cNvSpPr txBox="1"/>
          <p:nvPr/>
        </p:nvSpPr>
        <p:spPr>
          <a:xfrm>
            <a:off x="3227832" y="2532890"/>
            <a:ext cx="64099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latin typeface="Mistral" panose="03090702030407020403" pitchFamily="66" charset="0"/>
              </a:rPr>
              <a:t>Thank You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A9EE6-1439-24E2-0EDC-30055923075A}"/>
              </a:ext>
            </a:extLst>
          </p:cNvPr>
          <p:cNvCxnSpPr>
            <a:cxnSpLocks/>
          </p:cNvCxnSpPr>
          <p:nvPr/>
        </p:nvCxnSpPr>
        <p:spPr>
          <a:xfrm>
            <a:off x="2045208" y="3961150"/>
            <a:ext cx="8759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BA552A-6BEC-9C37-20E9-212C474D1C5A}"/>
              </a:ext>
            </a:extLst>
          </p:cNvPr>
          <p:cNvGrpSpPr/>
          <p:nvPr/>
        </p:nvGrpSpPr>
        <p:grpSpPr>
          <a:xfrm>
            <a:off x="10194048" y="5540409"/>
            <a:ext cx="1879056" cy="1234646"/>
            <a:chOff x="10194048" y="5540409"/>
            <a:chExt cx="1879056" cy="12346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6E5D41-8386-E74C-FCFE-1294607FE825}"/>
                    </a:ext>
                  </a:extLst>
                </p14:cNvPr>
                <p14:cNvContentPartPr/>
                <p14:nvPr/>
              </p14:nvContentPartPr>
              <p14:xfrm>
                <a:off x="10194048" y="5917733"/>
                <a:ext cx="493473" cy="675718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6E5D41-8386-E74C-FCFE-1294607FE8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5043" y="5909088"/>
                  <a:ext cx="511123" cy="693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542FC7-081C-5939-EE6D-0583013A27D4}"/>
                    </a:ext>
                  </a:extLst>
                </p14:cNvPr>
                <p14:cNvContentPartPr/>
                <p14:nvPr/>
              </p14:nvContentPartPr>
              <p14:xfrm>
                <a:off x="10515544" y="6015915"/>
                <a:ext cx="60962" cy="89839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542FC7-081C-5939-EE6D-0583013A27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06835" y="6006895"/>
                  <a:ext cx="78743" cy="107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0A0B91-0C78-2DC0-7138-33D3B2282056}"/>
                    </a:ext>
                  </a:extLst>
                </p14:cNvPr>
                <p14:cNvContentPartPr/>
                <p14:nvPr/>
              </p14:nvContentPartPr>
              <p14:xfrm>
                <a:off x="10718965" y="5993455"/>
                <a:ext cx="397859" cy="264384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0A0B91-0C78-2DC0-7138-33D3B2282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9964" y="5984438"/>
                  <a:ext cx="415502" cy="282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88B6B7-5C65-C07C-70B0-D85BC6832B5D}"/>
                    </a:ext>
                  </a:extLst>
                </p14:cNvPr>
                <p14:cNvContentPartPr/>
                <p14:nvPr/>
              </p14:nvContentPartPr>
              <p14:xfrm>
                <a:off x="10984632" y="5898482"/>
                <a:ext cx="75080" cy="21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88B6B7-5C65-C07C-70B0-D85BC6832B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75651" y="5889868"/>
                  <a:ext cx="92682" cy="3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4BC8B1-FCA7-BDFA-E0FC-A2F863201880}"/>
                    </a:ext>
                  </a:extLst>
                </p14:cNvPr>
                <p14:cNvContentPartPr/>
                <p14:nvPr/>
              </p14:nvContentPartPr>
              <p14:xfrm>
                <a:off x="11127733" y="5540409"/>
                <a:ext cx="718713" cy="477431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4BC8B1-FCA7-BDFA-E0FC-A2F8632018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19087" y="5531761"/>
                  <a:ext cx="736366" cy="495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5C17F-6850-1F21-399A-26EFF3A7AF6D}"/>
                    </a:ext>
                  </a:extLst>
                </p14:cNvPr>
                <p14:cNvContentPartPr/>
                <p14:nvPr/>
              </p14:nvContentPartPr>
              <p14:xfrm>
                <a:off x="10336507" y="5876664"/>
                <a:ext cx="1715285" cy="898391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5C17F-6850-1F21-399A-26EFF3A7AF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27506" y="5867662"/>
                  <a:ext cx="1732928" cy="916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7AB804-5D1A-5A3E-EA2A-90DACD9221D9}"/>
                    </a:ext>
                  </a:extLst>
                </p14:cNvPr>
                <p14:cNvContentPartPr/>
                <p14:nvPr/>
              </p14:nvContentPartPr>
              <p14:xfrm>
                <a:off x="11965824" y="5727096"/>
                <a:ext cx="32760" cy="4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7AB804-5D1A-5A3E-EA2A-90DACD9221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56824" y="5718096"/>
                  <a:ext cx="50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18661F-4B6E-F103-FAC7-1265008693AF}"/>
                    </a:ext>
                  </a:extLst>
                </p14:cNvPr>
                <p14:cNvContentPartPr/>
                <p14:nvPr/>
              </p14:nvContentPartPr>
              <p14:xfrm>
                <a:off x="12058344" y="5649696"/>
                <a:ext cx="14760" cy="3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18661F-4B6E-F103-FAC7-1265008693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49704" y="5640696"/>
                  <a:ext cx="3240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657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664517" y="392589"/>
            <a:ext cx="2623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istral" panose="03090702030407020403" pitchFamily="66" charset="0"/>
              </a:rPr>
              <a:t>Dashboard</a:t>
            </a:r>
            <a:endParaRPr lang="en-US" sz="3200" dirty="0">
              <a:latin typeface="Mistral" panose="03090702030407020403" pitchFamily="66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2613613" y="1097280"/>
            <a:ext cx="697579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60433" y="1348829"/>
            <a:ext cx="0" cy="51101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2630" y="1685783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Abstract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726" y="168804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01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0433" y="2885485"/>
            <a:ext cx="37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System requirement and specification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9726" y="209325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02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22630" y="2491534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Introduction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9726" y="2493796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03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9726" y="2912849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04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2630" y="3296795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9726" y="329905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05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9293" y="3719181"/>
            <a:ext cx="2501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Present vs proposed system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6389" y="3721443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06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9293" y="4119726"/>
            <a:ext cx="1972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Technology overview.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6389" y="4121988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07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9293" y="4543659"/>
            <a:ext cx="106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conclusion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6389" y="4545921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anose="00000500000000000000" pitchFamily="50" charset="0"/>
              </a:rPr>
              <a:t>08</a:t>
            </a:r>
            <a:endParaRPr lang="en-US" sz="1600" dirty="0">
              <a:latin typeface="Montserrat Thin" panose="00000300000000000000" pitchFamily="50" charset="0"/>
            </a:endParaRPr>
          </a:p>
        </p:txBody>
      </p:sp>
      <p:pic>
        <p:nvPicPr>
          <p:cNvPr id="11" name="Picture 2" descr="Explain API in Plain English - DEV Community 👩‍💻👨‍💻">
            <a:extLst>
              <a:ext uri="{FF2B5EF4-FFF2-40B4-BE49-F238E27FC236}">
                <a16:creationId xmlns:a16="http://schemas.microsoft.com/office/drawing/2014/main" id="{BD484633-B4B8-D6B1-BB5E-1983559EF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07" y="1801972"/>
            <a:ext cx="7302795" cy="4182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17ADA2-AE6A-B4C0-B557-CB563D1DD563}"/>
              </a:ext>
            </a:extLst>
          </p:cNvPr>
          <p:cNvSpPr txBox="1"/>
          <p:nvPr/>
        </p:nvSpPr>
        <p:spPr>
          <a:xfrm>
            <a:off x="1075949" y="2108524"/>
            <a:ext cx="1688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33202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546">
        <p14:warp dir="in"/>
      </p:transition>
    </mc:Choice>
    <mc:Fallback xmlns="">
      <p:transition spd="slow" advTm="25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C78053-416A-2D16-1103-735AD11394B5}"/>
              </a:ext>
            </a:extLst>
          </p:cNvPr>
          <p:cNvSpPr txBox="1"/>
          <p:nvPr/>
        </p:nvSpPr>
        <p:spPr>
          <a:xfrm>
            <a:off x="4664517" y="392589"/>
            <a:ext cx="2623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istral" panose="03090702030407020403" pitchFamily="66" charset="0"/>
              </a:rPr>
              <a:t>We Connect</a:t>
            </a:r>
            <a:endParaRPr lang="en-US" sz="3200" dirty="0">
              <a:latin typeface="Mistral" panose="03090702030407020403" pitchFamily="66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44AD55-48B7-CECD-DE15-96BEE6CA68C0}"/>
              </a:ext>
            </a:extLst>
          </p:cNvPr>
          <p:cNvCxnSpPr>
            <a:cxnSpLocks/>
          </p:cNvCxnSpPr>
          <p:nvPr/>
        </p:nvCxnSpPr>
        <p:spPr>
          <a:xfrm>
            <a:off x="2613613" y="1097280"/>
            <a:ext cx="697579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8A4FD5-BAB5-77EA-995A-2BB6148C5972}"/>
              </a:ext>
            </a:extLst>
          </p:cNvPr>
          <p:cNvSpPr txBox="1"/>
          <p:nvPr/>
        </p:nvSpPr>
        <p:spPr>
          <a:xfrm>
            <a:off x="683813" y="1272210"/>
            <a:ext cx="10201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6000" dirty="0"/>
              <a:t>w</a:t>
            </a:r>
            <a:r>
              <a:rPr lang="en-IN" sz="2000" dirty="0"/>
              <a:t>e-connect is an web server it’s a purely a web service based on  MVT(model view controller) as microservices architecture.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A3A27-DC4F-508D-D392-F8BF53CB21F8}"/>
              </a:ext>
            </a:extLst>
          </p:cNvPr>
          <p:cNvSpPr txBox="1"/>
          <p:nvPr/>
        </p:nvSpPr>
        <p:spPr>
          <a:xfrm>
            <a:off x="1095690" y="2937555"/>
            <a:ext cx="899769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Which as feature login with o-auth ,alerts ,pdf(BLOB).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Client can access the data using GET,POST,PUT,DELETE methods such as HTTPS REST(Representation state transfer) protocol’s.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Client can extends the application using any language which can support the Rest protocol’s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Jersey-JAX is the oldest version of Spring boot which is a web-Server model as WAR which can runs in a server such as Apache tomcat or jetty or NGNIX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can best fit model in a cloud containerization as DATA Pipe line or ETL.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2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3"/>
    </mc:Choice>
    <mc:Fallback xmlns="">
      <p:transition spd="slow" advTm="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B365B6-43C3-4DE6-843D-D9BD190AD8EB}"/>
              </a:ext>
            </a:extLst>
          </p:cNvPr>
          <p:cNvCxnSpPr/>
          <p:nvPr/>
        </p:nvCxnSpPr>
        <p:spPr>
          <a:xfrm>
            <a:off x="3850016" y="45376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ED2619-FB4E-4744-80CA-850CE814B9A0}"/>
              </a:ext>
            </a:extLst>
          </p:cNvPr>
          <p:cNvGrpSpPr/>
          <p:nvPr/>
        </p:nvGrpSpPr>
        <p:grpSpPr>
          <a:xfrm>
            <a:off x="3638922" y="4432106"/>
            <a:ext cx="211094" cy="211094"/>
            <a:chOff x="1677812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8D127EB-1E25-4885-9582-99C5618F2AF7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832D986-AC1D-4645-8DF4-FFEC5B85EFB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857015-8C14-4834-ADF5-3ED0356AF43F}"/>
              </a:ext>
            </a:extLst>
          </p:cNvPr>
          <p:cNvCxnSpPr/>
          <p:nvPr/>
        </p:nvCxnSpPr>
        <p:spPr>
          <a:xfrm>
            <a:off x="5997735" y="45376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9DF94B-8AE8-473C-A27F-4E3521F5F1EE}"/>
              </a:ext>
            </a:extLst>
          </p:cNvPr>
          <p:cNvGrpSpPr/>
          <p:nvPr/>
        </p:nvGrpSpPr>
        <p:grpSpPr>
          <a:xfrm>
            <a:off x="5816929" y="4432106"/>
            <a:ext cx="211094" cy="211094"/>
            <a:chOff x="3855819" y="4248152"/>
            <a:chExt cx="211094" cy="21109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C68062-C800-4297-9977-926658657E97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07B6AD-D0E2-4E20-876B-80FB39FCC13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8D0B34-5E7E-4FDF-8157-D26FC3520F7A}"/>
              </a:ext>
            </a:extLst>
          </p:cNvPr>
          <p:cNvGrpSpPr/>
          <p:nvPr/>
        </p:nvGrpSpPr>
        <p:grpSpPr>
          <a:xfrm>
            <a:off x="7934360" y="4432106"/>
            <a:ext cx="211094" cy="211094"/>
            <a:chOff x="5973250" y="4248152"/>
            <a:chExt cx="211094" cy="21109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9110154-B239-41C7-B1E3-F5864B1F15BC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DB50F0-F24E-4FA7-A567-D7A18A824B29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E146A83-5DB9-4383-ADEE-113AAB6D901B}"/>
              </a:ext>
            </a:extLst>
          </p:cNvPr>
          <p:cNvSpPr txBox="1"/>
          <p:nvPr/>
        </p:nvSpPr>
        <p:spPr>
          <a:xfrm>
            <a:off x="2594536" y="46235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DATABASE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210F32-395F-49C6-B1E4-C74E9B68D9B3}"/>
              </a:ext>
            </a:extLst>
          </p:cNvPr>
          <p:cNvSpPr txBox="1"/>
          <p:nvPr/>
        </p:nvSpPr>
        <p:spPr>
          <a:xfrm>
            <a:off x="4783446" y="46235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API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176C20-781A-4B3A-B456-7D1FB4467DF2}"/>
              </a:ext>
            </a:extLst>
          </p:cNvPr>
          <p:cNvSpPr txBox="1"/>
          <p:nvPr/>
        </p:nvSpPr>
        <p:spPr>
          <a:xfrm>
            <a:off x="6912585" y="46235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CLIENT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A084E9-5DAF-4B12-A774-003E52126BE5}"/>
              </a:ext>
            </a:extLst>
          </p:cNvPr>
          <p:cNvGrpSpPr/>
          <p:nvPr/>
        </p:nvGrpSpPr>
        <p:grpSpPr>
          <a:xfrm>
            <a:off x="3101220" y="2670314"/>
            <a:ext cx="1275682" cy="1275682"/>
            <a:chOff x="3063120" y="1755914"/>
            <a:chExt cx="1275682" cy="1275682"/>
          </a:xfrm>
        </p:grpSpPr>
        <p:sp>
          <p:nvSpPr>
            <p:cNvPr id="61" name="Teardrop 60">
              <a:extLst>
                <a:ext uri="{FF2B5EF4-FFF2-40B4-BE49-F238E27FC236}">
                  <a16:creationId xmlns:a16="http://schemas.microsoft.com/office/drawing/2014/main" id="{D73C6296-6AED-4D46-834C-6DA3690FB7BE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400693-A758-499E-B4DB-E42B43C986B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05CAD30-8C3B-4A19-954F-E6EB68A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CCEC14-30D1-46A8-A873-1969A9A8F9FA}"/>
              </a:ext>
            </a:extLst>
          </p:cNvPr>
          <p:cNvGrpSpPr/>
          <p:nvPr/>
        </p:nvGrpSpPr>
        <p:grpSpPr>
          <a:xfrm>
            <a:off x="5280540" y="2670314"/>
            <a:ext cx="1275682" cy="1275682"/>
            <a:chOff x="5242440" y="1755914"/>
            <a:chExt cx="1275682" cy="1275682"/>
          </a:xfrm>
        </p:grpSpPr>
        <p:sp>
          <p:nvSpPr>
            <p:cNvPr id="65" name="Teardrop 64">
              <a:extLst>
                <a:ext uri="{FF2B5EF4-FFF2-40B4-BE49-F238E27FC236}">
                  <a16:creationId xmlns:a16="http://schemas.microsoft.com/office/drawing/2014/main" id="{B9DC9BA6-01DC-4EFB-82E3-2717FF8B7CE5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A935319-4C0B-4B63-9DE3-377694C94B0E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1F359C-E77E-4273-998D-B500B7A8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E91A0C4-16D9-4262-BC92-0E8535F56EB2}"/>
              </a:ext>
            </a:extLst>
          </p:cNvPr>
          <p:cNvGrpSpPr/>
          <p:nvPr/>
        </p:nvGrpSpPr>
        <p:grpSpPr>
          <a:xfrm>
            <a:off x="7391281" y="2670314"/>
            <a:ext cx="1275682" cy="1275682"/>
            <a:chOff x="7353181" y="1755914"/>
            <a:chExt cx="1275682" cy="1275682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3013F73C-52D7-40FA-AE5E-6E4F53D400F5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B5C085C-26ED-4457-A4BB-7BBE95D872FF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7C4E964-A5F3-4163-83E1-B0DF4D4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291B81-A2AF-BD66-DF01-25728278B23B}"/>
              </a:ext>
            </a:extLst>
          </p:cNvPr>
          <p:cNvSpPr txBox="1"/>
          <p:nvPr/>
        </p:nvSpPr>
        <p:spPr>
          <a:xfrm>
            <a:off x="822960" y="1183770"/>
            <a:ext cx="1072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Mistral" panose="03090702030407020403" pitchFamily="66" charset="0"/>
              </a:rPr>
              <a:t>LOGIC , REPRESENTATION , BUILD , TEST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3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6"/>
    </mc:Choice>
    <mc:Fallback xmlns="">
      <p:transition spd="slow" advTm="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85924AD-D6C7-4A9E-B62C-C1CBEE9EFAF7}"/>
              </a:ext>
            </a:extLst>
          </p:cNvPr>
          <p:cNvSpPr/>
          <p:nvPr/>
        </p:nvSpPr>
        <p:spPr>
          <a:xfrm>
            <a:off x="1087487" y="1574918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69C194-9138-469E-8798-27A1780C78CA}"/>
              </a:ext>
            </a:extLst>
          </p:cNvPr>
          <p:cNvSpPr/>
          <p:nvPr/>
        </p:nvSpPr>
        <p:spPr>
          <a:xfrm>
            <a:off x="3651823" y="1574918"/>
            <a:ext cx="2075350" cy="2209041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3217E8-3B41-4877-B150-BCF81F26AD60}"/>
              </a:ext>
            </a:extLst>
          </p:cNvPr>
          <p:cNvSpPr/>
          <p:nvPr/>
        </p:nvSpPr>
        <p:spPr>
          <a:xfrm>
            <a:off x="6254553" y="1500493"/>
            <a:ext cx="2178832" cy="2176398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89E29A-9D00-4180-8037-821119D538D1}"/>
              </a:ext>
            </a:extLst>
          </p:cNvPr>
          <p:cNvGrpSpPr/>
          <p:nvPr/>
        </p:nvGrpSpPr>
        <p:grpSpPr>
          <a:xfrm>
            <a:off x="476418" y="4112242"/>
            <a:ext cx="3048141" cy="1175555"/>
            <a:chOff x="264581" y="4416136"/>
            <a:chExt cx="3048141" cy="11755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34D0F-3CD9-4B14-8BD2-841A73775A1F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srinivas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CBA5D8-D6B9-404D-AF09-9AFB3935DDDD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19641A05M8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E603E2-3383-4457-ADCF-91FC939876F1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CC73F8-A7D9-4BE1-B253-6A39F9FEF47D}"/>
              </a:ext>
            </a:extLst>
          </p:cNvPr>
          <p:cNvGrpSpPr/>
          <p:nvPr/>
        </p:nvGrpSpPr>
        <p:grpSpPr>
          <a:xfrm>
            <a:off x="3340264" y="4112242"/>
            <a:ext cx="2644771" cy="806943"/>
            <a:chOff x="3344736" y="4416136"/>
            <a:chExt cx="2644771" cy="8069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9AEB9-77FB-4476-BF35-E83FB159D213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Nikhil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E264A1-9E4D-4A52-B90C-374009D93DF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19641A05N1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5444A9-5F10-4209-A0D2-9160F5F7F29A}"/>
              </a:ext>
            </a:extLst>
          </p:cNvPr>
          <p:cNvGrpSpPr/>
          <p:nvPr/>
        </p:nvGrpSpPr>
        <p:grpSpPr>
          <a:xfrm>
            <a:off x="5916616" y="4078028"/>
            <a:ext cx="2644771" cy="806943"/>
            <a:chOff x="6392877" y="4416136"/>
            <a:chExt cx="2644771" cy="8069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54157-2878-4F6F-A403-E21F876D083E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rgbClr val="5D7373"/>
                  </a:solidFill>
                </a:rPr>
                <a:t>Ainavolu Abhinav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2C3EB7-7C43-40AD-B526-3EB3369C024A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A6A6A6"/>
                  </a:solidFill>
                </a:rPr>
                <a:t>19641A05J0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9CF5D8FC-8784-5244-BD1C-9E072C41695A}"/>
              </a:ext>
            </a:extLst>
          </p:cNvPr>
          <p:cNvSpPr/>
          <p:nvPr/>
        </p:nvSpPr>
        <p:spPr>
          <a:xfrm>
            <a:off x="8877015" y="1425564"/>
            <a:ext cx="2443505" cy="2342073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CB17DE-2C02-1737-B4CC-0F4922824D79}"/>
              </a:ext>
            </a:extLst>
          </p:cNvPr>
          <p:cNvGrpSpPr/>
          <p:nvPr/>
        </p:nvGrpSpPr>
        <p:grpSpPr>
          <a:xfrm>
            <a:off x="8500796" y="4112242"/>
            <a:ext cx="2819724" cy="801792"/>
            <a:chOff x="6392877" y="4421287"/>
            <a:chExt cx="2819724" cy="801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2B82D9-3AA4-B982-A176-AF6A386E1B3F}"/>
                </a:ext>
              </a:extLst>
            </p:cNvPr>
            <p:cNvSpPr txBox="1"/>
            <p:nvPr/>
          </p:nvSpPr>
          <p:spPr>
            <a:xfrm>
              <a:off x="6567830" y="4421287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rgbClr val="58ACDA"/>
                  </a:solidFill>
                </a:rPr>
                <a:t>Shabothu saiteja</a:t>
              </a:r>
              <a:endParaRPr lang="en-US" sz="2400" dirty="0">
                <a:solidFill>
                  <a:srgbClr val="58ACDA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FB0AF1-D737-FE60-B927-283889D18547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A6A6A6"/>
                  </a:solidFill>
                </a:rPr>
                <a:t>19641A05N5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9A7B4F9-CBB5-4FFC-F444-7BC766ED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70" y="1638416"/>
            <a:ext cx="1925995" cy="205678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B196686-FD59-EEB7-8426-5AAFF3A7D4B3}"/>
              </a:ext>
            </a:extLst>
          </p:cNvPr>
          <p:cNvGrpSpPr/>
          <p:nvPr/>
        </p:nvGrpSpPr>
        <p:grpSpPr>
          <a:xfrm>
            <a:off x="3508634" y="1607639"/>
            <a:ext cx="662608" cy="523220"/>
            <a:chOff x="662610" y="2123782"/>
            <a:chExt cx="662608" cy="5232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7388EB-459A-B044-D5DB-C8AE229F1EB0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A8274C-82E4-C148-CF23-0EE2314F56E0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0F2B917-6E43-1CA8-2DA2-9AE2F2A7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60" y="1645988"/>
            <a:ext cx="1839902" cy="19461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862C89D9-5767-F7A7-CA11-87F420ACC6CD}"/>
              </a:ext>
            </a:extLst>
          </p:cNvPr>
          <p:cNvGrpSpPr/>
          <p:nvPr/>
        </p:nvGrpSpPr>
        <p:grpSpPr>
          <a:xfrm>
            <a:off x="1069791" y="1597251"/>
            <a:ext cx="662608" cy="523220"/>
            <a:chOff x="668600" y="2123782"/>
            <a:chExt cx="662608" cy="523220"/>
          </a:xfrm>
        </p:grpSpPr>
        <p:sp>
          <p:nvSpPr>
            <p:cNvPr id="7169" name="Oval 7168">
              <a:extLst>
                <a:ext uri="{FF2B5EF4-FFF2-40B4-BE49-F238E27FC236}">
                  <a16:creationId xmlns:a16="http://schemas.microsoft.com/office/drawing/2014/main" id="{F25EA843-A473-AB47-A9D1-A58A332AE48B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1" name="TextBox 7170">
              <a:extLst>
                <a:ext uri="{FF2B5EF4-FFF2-40B4-BE49-F238E27FC236}">
                  <a16:creationId xmlns:a16="http://schemas.microsoft.com/office/drawing/2014/main" id="{257E6BA7-0DF5-357A-F8BE-EF3C62989F3A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sp>
        <p:nvSpPr>
          <p:cNvPr id="7172" name="TextBox 7171">
            <a:extLst>
              <a:ext uri="{FF2B5EF4-FFF2-40B4-BE49-F238E27FC236}">
                <a16:creationId xmlns:a16="http://schemas.microsoft.com/office/drawing/2014/main" id="{360D8AB9-D08E-0B87-3CBA-B48C3A6963CD}"/>
              </a:ext>
            </a:extLst>
          </p:cNvPr>
          <p:cNvSpPr txBox="1"/>
          <p:nvPr/>
        </p:nvSpPr>
        <p:spPr>
          <a:xfrm>
            <a:off x="4664517" y="392589"/>
            <a:ext cx="2623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stral" panose="03090702030407020403" pitchFamily="66" charset="0"/>
              </a:rPr>
              <a:t>Team of project</a:t>
            </a:r>
          </a:p>
        </p:txBody>
      </p:sp>
      <p:cxnSp>
        <p:nvCxnSpPr>
          <p:cNvPr id="7173" name="Straight Connector 7172">
            <a:extLst>
              <a:ext uri="{FF2B5EF4-FFF2-40B4-BE49-F238E27FC236}">
                <a16:creationId xmlns:a16="http://schemas.microsoft.com/office/drawing/2014/main" id="{828FDB60-3AFB-5268-AB26-D7AAF329F12A}"/>
              </a:ext>
            </a:extLst>
          </p:cNvPr>
          <p:cNvCxnSpPr>
            <a:cxnSpLocks/>
          </p:cNvCxnSpPr>
          <p:nvPr/>
        </p:nvCxnSpPr>
        <p:spPr>
          <a:xfrm>
            <a:off x="2613613" y="1097280"/>
            <a:ext cx="697579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5" name="Picture 7174">
            <a:extLst>
              <a:ext uri="{FF2B5EF4-FFF2-40B4-BE49-F238E27FC236}">
                <a16:creationId xmlns:a16="http://schemas.microsoft.com/office/drawing/2014/main" id="{07C0A6FC-671A-1DF0-9E77-EAF542D50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4672" r="-2098" b="16286"/>
          <a:stretch/>
        </p:blipFill>
        <p:spPr>
          <a:xfrm>
            <a:off x="6331407" y="1562713"/>
            <a:ext cx="1977528" cy="20840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D4B38299-0893-2882-C1F7-D4E6D06EA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12493" r="8305" b="19191"/>
          <a:stretch/>
        </p:blipFill>
        <p:spPr>
          <a:xfrm>
            <a:off x="8956302" y="1484428"/>
            <a:ext cx="2284930" cy="22692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178" name="Group 7177">
            <a:extLst>
              <a:ext uri="{FF2B5EF4-FFF2-40B4-BE49-F238E27FC236}">
                <a16:creationId xmlns:a16="http://schemas.microsoft.com/office/drawing/2014/main" id="{6117F79A-C802-4727-367E-7BBB3ECBA125}"/>
              </a:ext>
            </a:extLst>
          </p:cNvPr>
          <p:cNvGrpSpPr/>
          <p:nvPr/>
        </p:nvGrpSpPr>
        <p:grpSpPr>
          <a:xfrm>
            <a:off x="6137124" y="1645988"/>
            <a:ext cx="662608" cy="508072"/>
            <a:chOff x="662610" y="2131356"/>
            <a:chExt cx="662608" cy="508072"/>
          </a:xfrm>
        </p:grpSpPr>
        <p:sp>
          <p:nvSpPr>
            <p:cNvPr id="7179" name="Oval 7178">
              <a:extLst>
                <a:ext uri="{FF2B5EF4-FFF2-40B4-BE49-F238E27FC236}">
                  <a16:creationId xmlns:a16="http://schemas.microsoft.com/office/drawing/2014/main" id="{06341385-16CB-2DF6-94FC-F06D98CFBF03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0" name="TextBox 7179">
              <a:extLst>
                <a:ext uri="{FF2B5EF4-FFF2-40B4-BE49-F238E27FC236}">
                  <a16:creationId xmlns:a16="http://schemas.microsoft.com/office/drawing/2014/main" id="{AAC4E923-8FEA-CFD4-AD4E-514926DD5CC7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00F73640-8F42-F276-310D-BA6B9039A496}"/>
              </a:ext>
            </a:extLst>
          </p:cNvPr>
          <p:cNvGrpSpPr/>
          <p:nvPr/>
        </p:nvGrpSpPr>
        <p:grpSpPr>
          <a:xfrm>
            <a:off x="8778533" y="1622787"/>
            <a:ext cx="662608" cy="508072"/>
            <a:chOff x="662610" y="2131356"/>
            <a:chExt cx="662608" cy="508072"/>
          </a:xfrm>
        </p:grpSpPr>
        <p:sp>
          <p:nvSpPr>
            <p:cNvPr id="7182" name="Oval 7181">
              <a:extLst>
                <a:ext uri="{FF2B5EF4-FFF2-40B4-BE49-F238E27FC236}">
                  <a16:creationId xmlns:a16="http://schemas.microsoft.com/office/drawing/2014/main" id="{D891F9C9-FE4E-5293-F5CA-548102412FB1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3" name="TextBox 7182">
              <a:extLst>
                <a:ext uri="{FF2B5EF4-FFF2-40B4-BE49-F238E27FC236}">
                  <a16:creationId xmlns:a16="http://schemas.microsoft.com/office/drawing/2014/main" id="{33E82F3D-759B-76E1-647E-C1314CD2C900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863"/>
    </mc:Choice>
    <mc:Fallback xmlns="">
      <p:transition spd="slow" advClick="0" advTm="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37" grpId="0" animBg="1"/>
      <p:bldP spid="71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net GIF | Gfycat">
            <a:extLst>
              <a:ext uri="{FF2B5EF4-FFF2-40B4-BE49-F238E27FC236}">
                <a16:creationId xmlns:a16="http://schemas.microsoft.com/office/drawing/2014/main" id="{C6338641-0B24-F541-8D04-939099B05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6"/>
    </mc:Choice>
    <mc:Fallback xmlns="">
      <p:transition spd="slow" advTm="21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91E2-326B-5016-D121-E1089B7B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972" y="221616"/>
            <a:ext cx="6760464" cy="1325563"/>
          </a:xfrm>
        </p:spPr>
        <p:txBody>
          <a:bodyPr/>
          <a:lstStyle/>
          <a:p>
            <a:r>
              <a:rPr lang="en-IN" dirty="0">
                <a:latin typeface="Mistral" panose="03090702030407020403" pitchFamily="66" charset="0"/>
              </a:rPr>
              <a:t>Internet and microservices </a:t>
            </a:r>
          </a:p>
        </p:txBody>
      </p:sp>
      <p:pic>
        <p:nvPicPr>
          <p:cNvPr id="5122" name="Picture 2" descr="Microservices Architectures">
            <a:extLst>
              <a:ext uri="{FF2B5EF4-FFF2-40B4-BE49-F238E27FC236}">
                <a16:creationId xmlns:a16="http://schemas.microsoft.com/office/drawing/2014/main" id="{61E398C9-06BF-5C7A-E0AD-A2ADC5D7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4" y="2023624"/>
            <a:ext cx="5610579" cy="3160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4F6FB-4B04-5134-0AA9-01808CFCD087}"/>
              </a:ext>
            </a:extLst>
          </p:cNvPr>
          <p:cNvSpPr txBox="1"/>
          <p:nvPr/>
        </p:nvSpPr>
        <p:spPr>
          <a:xfrm>
            <a:off x="6246743" y="1766083"/>
            <a:ext cx="5445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Internet and WWW </a:t>
            </a:r>
            <a:r>
              <a:rPr lang="en-US" b="1" i="1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worldwide system of computer networks</a:t>
            </a:r>
            <a:endParaRPr lang="en-I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1AED5-799A-FE0C-EB33-5A6814322ECB}"/>
              </a:ext>
            </a:extLst>
          </p:cNvPr>
          <p:cNvSpPr txBox="1"/>
          <p:nvPr/>
        </p:nvSpPr>
        <p:spPr>
          <a:xfrm>
            <a:off x="6281530" y="2617686"/>
            <a:ext cx="537581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web service </a:t>
            </a:r>
            <a:r>
              <a:rPr lang="en-US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 either: a service offered by an electronic device to another electronic device, communicating with each other via the Internet, or a server running on a computer device, listening for requests at a particular port over a network, serving web documents</a:t>
            </a:r>
            <a:endParaRPr lang="en-IN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1C677-58AE-2D65-A5A0-3E65A5926C1D}"/>
              </a:ext>
            </a:extLst>
          </p:cNvPr>
          <p:cNvSpPr txBox="1"/>
          <p:nvPr/>
        </p:nvSpPr>
        <p:spPr>
          <a:xfrm>
            <a:off x="6219706" y="4445586"/>
            <a:ext cx="59126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effectLst/>
                <a:latin typeface="arial" panose="020B0604020202020204" pitchFamily="34" charset="0"/>
              </a:rPr>
              <a:t>microservice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architecture – a variant of the service-oriented architecture structural style – is an architectural pattern that arranges an application as a collection of loosely-coupled, fine-grained services, communicating through lightweight protocols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6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"/>
    </mc:Choice>
    <mc:Fallback xmlns="">
      <p:transition spd="slow" advTm="11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en Banking API explained in 3 gifs | Open banking, Banking ...">
            <a:extLst>
              <a:ext uri="{FF2B5EF4-FFF2-40B4-BE49-F238E27FC236}">
                <a16:creationId xmlns:a16="http://schemas.microsoft.com/office/drawing/2014/main" id="{04D966FC-DA2E-791B-1540-F103B3EC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"/>
    </mc:Choice>
    <mc:Fallback xmlns="">
      <p:transition spd="slow" advTm="133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748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</vt:lpstr>
      <vt:lpstr>Berlin Sans FB</vt:lpstr>
      <vt:lpstr>Calibri</vt:lpstr>
      <vt:lpstr>Calibri Light</vt:lpstr>
      <vt:lpstr>Microsoft Sans Serif</vt:lpstr>
      <vt:lpstr>Mistral</vt:lpstr>
      <vt:lpstr>Montserrat</vt:lpstr>
      <vt:lpstr>Montserrat Thin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and microservices </vt:lpstr>
      <vt:lpstr>PowerPoint Presentation</vt:lpstr>
      <vt:lpstr>What is API?</vt:lpstr>
      <vt:lpstr>PowerPoint Presentation</vt:lpstr>
      <vt:lpstr>PowerPoint Presentation</vt:lpstr>
      <vt:lpstr>System requirements and System Specification</vt:lpstr>
      <vt:lpstr>PowerPoint Presentation</vt:lpstr>
      <vt:lpstr>PowerPoint Presentation</vt:lpstr>
      <vt:lpstr> DATABASE  MODEL</vt:lpstr>
      <vt:lpstr>PowerPoint Presentation</vt:lpstr>
      <vt:lpstr>Technology  overview</vt:lpstr>
      <vt:lpstr>Jersey –Jax and Maven</vt:lpstr>
      <vt:lpstr>Google SDK and o-auth (cloud)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 Banoth</dc:creator>
  <cp:lastModifiedBy>Srinivas Banoth</cp:lastModifiedBy>
  <cp:revision>42</cp:revision>
  <dcterms:created xsi:type="dcterms:W3CDTF">2022-12-02T15:43:44Z</dcterms:created>
  <dcterms:modified xsi:type="dcterms:W3CDTF">2023-02-03T08:35:05Z</dcterms:modified>
</cp:coreProperties>
</file>